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7"/>
  </p:notesMasterIdLst>
  <p:handoutMasterIdLst>
    <p:handoutMasterId r:id="rId18"/>
  </p:handoutMasterIdLst>
  <p:sldIdLst>
    <p:sldId id="3382" r:id="rId2"/>
    <p:sldId id="3422" r:id="rId3"/>
    <p:sldId id="257" r:id="rId4"/>
    <p:sldId id="3399" r:id="rId5"/>
    <p:sldId id="3417" r:id="rId6"/>
    <p:sldId id="3418" r:id="rId7"/>
    <p:sldId id="288" r:id="rId8"/>
    <p:sldId id="3420" r:id="rId9"/>
    <p:sldId id="3419" r:id="rId10"/>
    <p:sldId id="3398" r:id="rId11"/>
    <p:sldId id="259" r:id="rId12"/>
    <p:sldId id="289" r:id="rId13"/>
    <p:sldId id="3421" r:id="rId14"/>
    <p:sldId id="3386" r:id="rId15"/>
    <p:sldId id="284" r:id="rId16"/>
  </p:sldIdLst>
  <p:sldSz cx="9601200" cy="12801600" type="A3"/>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71CD"/>
    <a:srgbClr val="F44609"/>
    <a:srgbClr val="FFD9F7"/>
    <a:srgbClr val="33CCCC"/>
    <a:srgbClr val="008080"/>
    <a:srgbClr val="EAEFF7"/>
    <a:srgbClr val="FCE4D6"/>
    <a:srgbClr val="DCE5F4"/>
    <a:srgbClr val="FBCDEF"/>
    <a:srgbClr val="FBDD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62" autoAdjust="0"/>
    <p:restoredTop sz="94651" autoAdjust="0"/>
  </p:normalViewPr>
  <p:slideViewPr>
    <p:cSldViewPr snapToGrid="0">
      <p:cViewPr varScale="1">
        <p:scale>
          <a:sx n="60" d="100"/>
          <a:sy n="60" d="100"/>
        </p:scale>
        <p:origin x="3480" y="7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xmlns="" id="{230485DD-5A72-4C31-BA13-E07E8F4892F5}"/>
              </a:ext>
            </a:extLst>
          </p:cNvPr>
          <p:cNvSpPr>
            <a:spLocks noGrp="1"/>
          </p:cNvSpPr>
          <p:nvPr>
            <p:ph type="hdr" sz="quarter"/>
          </p:nvPr>
        </p:nvSpPr>
        <p:spPr>
          <a:xfrm>
            <a:off x="0" y="0"/>
            <a:ext cx="4307046" cy="341542"/>
          </a:xfrm>
          <a:prstGeom prst="rect">
            <a:avLst/>
          </a:prstGeom>
        </p:spPr>
        <p:txBody>
          <a:bodyPr vert="horz" lIns="95686" tIns="47843" rIns="95686" bIns="47843"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xmlns="" id="{332BC7AB-8223-4F55-904B-02906E2029BA}"/>
              </a:ext>
            </a:extLst>
          </p:cNvPr>
          <p:cNvSpPr>
            <a:spLocks noGrp="1"/>
          </p:cNvSpPr>
          <p:nvPr>
            <p:ph type="dt" sz="quarter" idx="1"/>
          </p:nvPr>
        </p:nvSpPr>
        <p:spPr>
          <a:xfrm>
            <a:off x="5629992" y="0"/>
            <a:ext cx="4307046" cy="341542"/>
          </a:xfrm>
          <a:prstGeom prst="rect">
            <a:avLst/>
          </a:prstGeom>
        </p:spPr>
        <p:txBody>
          <a:bodyPr vert="horz" lIns="95686" tIns="47843" rIns="95686" bIns="47843" rtlCol="0"/>
          <a:lstStyle>
            <a:lvl1pPr algn="r">
              <a:defRPr sz="1200"/>
            </a:lvl1pPr>
          </a:lstStyle>
          <a:p>
            <a:fld id="{A46686C2-FA5D-4DF8-B1D5-AE806AAF2AF2}" type="datetimeFigureOut">
              <a:rPr kumimoji="1" lang="ja-JP" altLang="en-US" smtClean="0"/>
              <a:t>2022/4/24</a:t>
            </a:fld>
            <a:endParaRPr kumimoji="1" lang="ja-JP" altLang="en-US"/>
          </a:p>
        </p:txBody>
      </p:sp>
      <p:sp>
        <p:nvSpPr>
          <p:cNvPr id="4" name="フッター プレースホルダー 3">
            <a:extLst>
              <a:ext uri="{FF2B5EF4-FFF2-40B4-BE49-F238E27FC236}">
                <a16:creationId xmlns:a16="http://schemas.microsoft.com/office/drawing/2014/main" xmlns="" id="{82278A1E-CF8D-4864-9358-3335086BDF03}"/>
              </a:ext>
            </a:extLst>
          </p:cNvPr>
          <p:cNvSpPr>
            <a:spLocks noGrp="1"/>
          </p:cNvSpPr>
          <p:nvPr>
            <p:ph type="ftr" sz="quarter" idx="2"/>
          </p:nvPr>
        </p:nvSpPr>
        <p:spPr>
          <a:xfrm>
            <a:off x="0" y="6465659"/>
            <a:ext cx="4307046" cy="341541"/>
          </a:xfrm>
          <a:prstGeom prst="rect">
            <a:avLst/>
          </a:prstGeom>
        </p:spPr>
        <p:txBody>
          <a:bodyPr vert="horz" lIns="95686" tIns="47843" rIns="95686" bIns="47843"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xmlns="" id="{335B1F55-D999-4EE1-BB9A-66E535163CD2}"/>
              </a:ext>
            </a:extLst>
          </p:cNvPr>
          <p:cNvSpPr>
            <a:spLocks noGrp="1"/>
          </p:cNvSpPr>
          <p:nvPr>
            <p:ph type="sldNum" sz="quarter" idx="3"/>
          </p:nvPr>
        </p:nvSpPr>
        <p:spPr>
          <a:xfrm>
            <a:off x="5629992" y="6465659"/>
            <a:ext cx="4307046" cy="341541"/>
          </a:xfrm>
          <a:prstGeom prst="rect">
            <a:avLst/>
          </a:prstGeom>
        </p:spPr>
        <p:txBody>
          <a:bodyPr vert="horz" lIns="95686" tIns="47843" rIns="95686" bIns="47843" rtlCol="0" anchor="b"/>
          <a:lstStyle>
            <a:lvl1pPr algn="r">
              <a:defRPr sz="1200"/>
            </a:lvl1pPr>
          </a:lstStyle>
          <a:p>
            <a:fld id="{636C2E4A-2126-474C-BEF8-2C9FEA004475}" type="slidenum">
              <a:rPr kumimoji="1" lang="ja-JP" altLang="en-US" smtClean="0"/>
              <a:t>‹#›</a:t>
            </a:fld>
            <a:endParaRPr kumimoji="1" lang="ja-JP" altLang="en-US"/>
          </a:p>
        </p:txBody>
      </p:sp>
    </p:spTree>
    <p:extLst>
      <p:ext uri="{BB962C8B-B14F-4D97-AF65-F5344CB8AC3E}">
        <p14:creationId xmlns:p14="http://schemas.microsoft.com/office/powerpoint/2010/main" val="336702338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7046" cy="341542"/>
          </a:xfrm>
          <a:prstGeom prst="rect">
            <a:avLst/>
          </a:prstGeom>
        </p:spPr>
        <p:txBody>
          <a:bodyPr vert="horz" lIns="95686" tIns="47843" rIns="95686" bIns="47843"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0"/>
            <a:ext cx="4307046" cy="341542"/>
          </a:xfrm>
          <a:prstGeom prst="rect">
            <a:avLst/>
          </a:prstGeom>
        </p:spPr>
        <p:txBody>
          <a:bodyPr vert="horz" lIns="95686" tIns="47843" rIns="95686" bIns="47843" rtlCol="0"/>
          <a:lstStyle>
            <a:lvl1pPr algn="r">
              <a:defRPr sz="1200"/>
            </a:lvl1pPr>
          </a:lstStyle>
          <a:p>
            <a:fld id="{660EBDFE-C1A9-4974-AF06-6EF3C02086C5}" type="datetimeFigureOut">
              <a:rPr kumimoji="1" lang="ja-JP" altLang="en-US" smtClean="0"/>
              <a:t>2022/4/24</a:t>
            </a:fld>
            <a:endParaRPr kumimoji="1" lang="ja-JP" altLang="en-US"/>
          </a:p>
        </p:txBody>
      </p:sp>
      <p:sp>
        <p:nvSpPr>
          <p:cNvPr id="4" name="スライド イメージ プレースホルダー 3"/>
          <p:cNvSpPr>
            <a:spLocks noGrp="1" noRot="1" noChangeAspect="1"/>
          </p:cNvSpPr>
          <p:nvPr>
            <p:ph type="sldImg" idx="2"/>
          </p:nvPr>
        </p:nvSpPr>
        <p:spPr>
          <a:xfrm>
            <a:off x="4108450" y="850900"/>
            <a:ext cx="1722438" cy="2297113"/>
          </a:xfrm>
          <a:prstGeom prst="rect">
            <a:avLst/>
          </a:prstGeom>
          <a:noFill/>
          <a:ln w="12700">
            <a:solidFill>
              <a:prstClr val="black"/>
            </a:solidFill>
          </a:ln>
        </p:spPr>
        <p:txBody>
          <a:bodyPr vert="horz" lIns="95686" tIns="47843" rIns="95686" bIns="47843"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5686" tIns="47843" rIns="95686" bIns="4784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5686" tIns="47843" rIns="95686" bIns="4784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5686" tIns="47843" rIns="95686" bIns="47843" rtlCol="0" anchor="b"/>
          <a:lstStyle>
            <a:lvl1pPr algn="r">
              <a:defRPr sz="1200"/>
            </a:lvl1pPr>
          </a:lstStyle>
          <a:p>
            <a:fld id="{7AAD04EE-7D9F-4894-B69B-2C7CBC339E7B}" type="slidenum">
              <a:rPr kumimoji="1" lang="ja-JP" altLang="en-US" smtClean="0"/>
              <a:t>‹#›</a:t>
            </a:fld>
            <a:endParaRPr kumimoji="1" lang="ja-JP" altLang="en-US"/>
          </a:p>
        </p:txBody>
      </p:sp>
    </p:spTree>
    <p:extLst>
      <p:ext uri="{BB962C8B-B14F-4D97-AF65-F5344CB8AC3E}">
        <p14:creationId xmlns:p14="http://schemas.microsoft.com/office/powerpoint/2010/main" val="271960078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924536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9"/>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5"/>
            <a:ext cx="7200900" cy="3090756"/>
          </a:xfrm>
        </p:spPr>
        <p:txBody>
          <a:bodyPr/>
          <a:lstStyle>
            <a:lvl1pPr marL="0" indent="0" algn="ctr">
              <a:buNone/>
              <a:defRPr sz="2520"/>
            </a:lvl1pPr>
            <a:lvl2pPr marL="480048" indent="0" algn="ctr">
              <a:buNone/>
              <a:defRPr sz="2100"/>
            </a:lvl2pPr>
            <a:lvl3pPr marL="960096" indent="0" algn="ctr">
              <a:buNone/>
              <a:defRPr sz="1891"/>
            </a:lvl3pPr>
            <a:lvl4pPr marL="1440144" indent="0" algn="ctr">
              <a:buNone/>
              <a:defRPr sz="1680"/>
            </a:lvl4pPr>
            <a:lvl5pPr marL="1920192" indent="0" algn="ctr">
              <a:buNone/>
              <a:defRPr sz="1680"/>
            </a:lvl5pPr>
            <a:lvl6pPr marL="2400240" indent="0" algn="ctr">
              <a:buNone/>
              <a:defRPr sz="1680"/>
            </a:lvl6pPr>
            <a:lvl7pPr marL="2880288" indent="0" algn="ctr">
              <a:buNone/>
              <a:defRPr sz="1680"/>
            </a:lvl7pPr>
            <a:lvl8pPr marL="3360336" indent="0" algn="ctr">
              <a:buNone/>
              <a:defRPr sz="1680"/>
            </a:lvl8pPr>
            <a:lvl9pPr marL="3840384"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AD51E76-3238-4E86-9E26-7E5AF98EDF9D}" type="datetime1">
              <a:rPr kumimoji="1" lang="ja-JP" altLang="en-US" smtClean="0"/>
              <a:t>2022/4/24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2535046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99127FA-434D-4F58-AF7B-2BAC1EB02913}" type="datetime1">
              <a:rPr kumimoji="1" lang="ja-JP" altLang="en-US" smtClean="0"/>
              <a:t>2022/4/24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2881443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60"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4"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EF520D-7E62-4587-9162-408A9AD77E9F}" type="datetime1">
              <a:rPr kumimoji="1" lang="ja-JP" altLang="en-US" smtClean="0"/>
              <a:t>2022/4/24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1162968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643000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 y="642757"/>
            <a:ext cx="8281035" cy="796711"/>
          </a:xfrm>
        </p:spPr>
        <p:txBody>
          <a:bodyPr>
            <a:normAutofit/>
          </a:bodyPr>
          <a:lstStyle>
            <a:lvl1pPr>
              <a:defRPr sz="3200" b="1">
                <a:latin typeface="+mn-ea"/>
                <a:ea typeface="+mn-ea"/>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660083" y="2339551"/>
            <a:ext cx="8281035" cy="8122499"/>
          </a:xfrm>
        </p:spPr>
        <p:txBody>
          <a:bodyPr/>
          <a:lstStyle>
            <a:lvl1pPr>
              <a:defRPr sz="3200">
                <a:latin typeface="+mn-ea"/>
                <a:ea typeface="+mn-ea"/>
              </a:defRPr>
            </a:lvl1pPr>
            <a:lvl2pPr>
              <a:defRPr sz="1600">
                <a:latin typeface="+mn-ea"/>
                <a:ea typeface="+mn-ea"/>
              </a:defRPr>
            </a:lvl2pPr>
            <a:lvl3pPr>
              <a:defRPr sz="1600">
                <a:latin typeface="+mn-ea"/>
                <a:ea typeface="+mn-ea"/>
              </a:defRPr>
            </a:lvl3pPr>
            <a:lvl4pPr>
              <a:defRPr sz="1600">
                <a:latin typeface="+mn-ea"/>
                <a:ea typeface="+mn-ea"/>
              </a:defRPr>
            </a:lvl4pPr>
            <a:lvl5pPr>
              <a:defRPr sz="1600">
                <a:latin typeface="+mn-ea"/>
                <a:ea typeface="+mn-ea"/>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21237799-59DF-4153-A540-7E750A1262CE}" type="datetime1">
              <a:rPr kumimoji="1" lang="ja-JP" altLang="en-US" smtClean="0"/>
              <a:t>2022/4/24</a:t>
            </a:fld>
            <a:endParaRPr kumimoji="1" lang="ja-JP" altLang="en-US"/>
          </a:p>
        </p:txBody>
      </p:sp>
      <p:sp>
        <p:nvSpPr>
          <p:cNvPr id="5" name="Footer Placeholder 4"/>
          <p:cNvSpPr>
            <a:spLocks noGrp="1"/>
          </p:cNvSpPr>
          <p:nvPr>
            <p:ph type="ftr" sz="quarter" idx="11"/>
          </p:nvPr>
        </p:nvSpPr>
        <p:spPr>
          <a:xfrm>
            <a:off x="3180398" y="12462000"/>
            <a:ext cx="3240405" cy="681567"/>
          </a:xfrm>
        </p:spPr>
        <p:txBody>
          <a:bodyPr/>
          <a:lstStyle/>
          <a:p>
            <a:endParaRPr kumimoji="1" lang="ja-JP" altLang="en-US" dirty="0"/>
          </a:p>
        </p:txBody>
      </p:sp>
      <p:sp>
        <p:nvSpPr>
          <p:cNvPr id="6" name="Slide Number Placeholder 5"/>
          <p:cNvSpPr>
            <a:spLocks noGrp="1"/>
          </p:cNvSpPr>
          <p:nvPr>
            <p:ph type="sldNum" sz="quarter" idx="12"/>
          </p:nvPr>
        </p:nvSpPr>
        <p:spPr>
          <a:xfrm>
            <a:off x="7200901" y="12194970"/>
            <a:ext cx="2160270" cy="681567"/>
          </a:xfrm>
        </p:spPr>
        <p:txBody>
          <a:bodyPr/>
          <a:lstStyle/>
          <a:p>
            <a:fld id="{E47DAE9F-9DCD-4755-AFBA-EF2594A4C0CC}" type="slidenum">
              <a:rPr kumimoji="1" lang="ja-JP" altLang="en-US" smtClean="0"/>
              <a:t>‹#›</a:t>
            </a:fld>
            <a:endParaRPr kumimoji="1" lang="ja-JP" altLang="en-US"/>
          </a:p>
        </p:txBody>
      </p:sp>
      <p:sp>
        <p:nvSpPr>
          <p:cNvPr id="7" name="正方形/長方形 6">
            <a:extLst>
              <a:ext uri="{FF2B5EF4-FFF2-40B4-BE49-F238E27FC236}">
                <a16:creationId xmlns:a16="http://schemas.microsoft.com/office/drawing/2014/main" xmlns="" id="{6190A3F3-F4B3-4676-97CE-0DDDAA9146D7}"/>
              </a:ext>
            </a:extLst>
          </p:cNvPr>
          <p:cNvSpPr/>
          <p:nvPr userDrawn="1"/>
        </p:nvSpPr>
        <p:spPr>
          <a:xfrm flipV="1">
            <a:off x="0" y="1528117"/>
            <a:ext cx="9601200" cy="73243"/>
          </a:xfrm>
          <a:prstGeom prst="rect">
            <a:avLst/>
          </a:prstGeom>
          <a:solidFill>
            <a:schemeClr val="tx1">
              <a:lumMod val="50000"/>
              <a:lumOff val="50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solidFill>
                <a:srgbClr val="E8478A"/>
              </a:solidFill>
            </a:endParaRPr>
          </a:p>
        </p:txBody>
      </p:sp>
      <p:sp>
        <p:nvSpPr>
          <p:cNvPr id="8" name="正方形/長方形 7">
            <a:extLst>
              <a:ext uri="{FF2B5EF4-FFF2-40B4-BE49-F238E27FC236}">
                <a16:creationId xmlns:a16="http://schemas.microsoft.com/office/drawing/2014/main" xmlns="" id="{4C6EAD57-623D-416A-8D37-D4268F7826FD}"/>
              </a:ext>
            </a:extLst>
          </p:cNvPr>
          <p:cNvSpPr/>
          <p:nvPr userDrawn="1"/>
        </p:nvSpPr>
        <p:spPr>
          <a:xfrm flipV="1">
            <a:off x="0" y="12297520"/>
            <a:ext cx="9601200" cy="73243"/>
          </a:xfrm>
          <a:prstGeom prst="rect">
            <a:avLst/>
          </a:prstGeom>
          <a:solidFill>
            <a:schemeClr val="tx1">
              <a:lumMod val="50000"/>
              <a:lumOff val="50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dirty="0">
              <a:solidFill>
                <a:srgbClr val="E8478A"/>
              </a:solidFill>
            </a:endParaRPr>
          </a:p>
        </p:txBody>
      </p:sp>
    </p:spTree>
    <p:extLst>
      <p:ext uri="{BB962C8B-B14F-4D97-AF65-F5344CB8AC3E}">
        <p14:creationId xmlns:p14="http://schemas.microsoft.com/office/powerpoint/2010/main" val="306921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5"/>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48" indent="0">
              <a:buNone/>
              <a:defRPr sz="2100">
                <a:solidFill>
                  <a:schemeClr val="tx1">
                    <a:tint val="75000"/>
                  </a:schemeClr>
                </a:solidFill>
              </a:defRPr>
            </a:lvl2pPr>
            <a:lvl3pPr marL="960096" indent="0">
              <a:buNone/>
              <a:defRPr sz="1891">
                <a:solidFill>
                  <a:schemeClr val="tx1">
                    <a:tint val="75000"/>
                  </a:schemeClr>
                </a:solidFill>
              </a:defRPr>
            </a:lvl3pPr>
            <a:lvl4pPr marL="1440144" indent="0">
              <a:buNone/>
              <a:defRPr sz="1680">
                <a:solidFill>
                  <a:schemeClr val="tx1">
                    <a:tint val="75000"/>
                  </a:schemeClr>
                </a:solidFill>
              </a:defRPr>
            </a:lvl4pPr>
            <a:lvl5pPr marL="1920192" indent="0">
              <a:buNone/>
              <a:defRPr sz="1680">
                <a:solidFill>
                  <a:schemeClr val="tx1">
                    <a:tint val="75000"/>
                  </a:schemeClr>
                </a:solidFill>
              </a:defRPr>
            </a:lvl5pPr>
            <a:lvl6pPr marL="2400240" indent="0">
              <a:buNone/>
              <a:defRPr sz="1680">
                <a:solidFill>
                  <a:schemeClr val="tx1">
                    <a:tint val="75000"/>
                  </a:schemeClr>
                </a:solidFill>
              </a:defRPr>
            </a:lvl6pPr>
            <a:lvl7pPr marL="2880288" indent="0">
              <a:buNone/>
              <a:defRPr sz="1680">
                <a:solidFill>
                  <a:schemeClr val="tx1">
                    <a:tint val="75000"/>
                  </a:schemeClr>
                </a:solidFill>
              </a:defRPr>
            </a:lvl7pPr>
            <a:lvl8pPr marL="3360336" indent="0">
              <a:buNone/>
              <a:defRPr sz="1680">
                <a:solidFill>
                  <a:schemeClr val="tx1">
                    <a:tint val="75000"/>
                  </a:schemeClr>
                </a:solidFill>
              </a:defRPr>
            </a:lvl8pPr>
            <a:lvl9pPr marL="3840384"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FC8E32-04C2-4A37-BABF-1CD5C7D0224F}" type="datetime1">
              <a:rPr kumimoji="1" lang="ja-JP" altLang="en-US" smtClean="0"/>
              <a:t>2022/4/24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906804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FEF177A-A620-4509-B4F2-96960FF601EC}" type="datetime1">
              <a:rPr kumimoji="1" lang="ja-JP" altLang="en-US" smtClean="0"/>
              <a:t>2022/4/24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1279357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4" y="681571"/>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3"/>
            <a:ext cx="4061757" cy="1537969"/>
          </a:xfrm>
        </p:spPr>
        <p:txBody>
          <a:bodyPr anchor="b"/>
          <a:lstStyle>
            <a:lvl1pPr marL="0" indent="0">
              <a:buNone/>
              <a:defRPr sz="2520" b="1"/>
            </a:lvl1pPr>
            <a:lvl2pPr marL="480048" indent="0">
              <a:buNone/>
              <a:defRPr sz="2100" b="1"/>
            </a:lvl2pPr>
            <a:lvl3pPr marL="960096" indent="0">
              <a:buNone/>
              <a:defRPr sz="1891" b="1"/>
            </a:lvl3pPr>
            <a:lvl4pPr marL="1440144" indent="0">
              <a:buNone/>
              <a:defRPr sz="1680" b="1"/>
            </a:lvl4pPr>
            <a:lvl5pPr marL="1920192" indent="0">
              <a:buNone/>
              <a:defRPr sz="1680" b="1"/>
            </a:lvl5pPr>
            <a:lvl6pPr marL="2400240" indent="0">
              <a:buNone/>
              <a:defRPr sz="1680" b="1"/>
            </a:lvl6pPr>
            <a:lvl7pPr marL="2880288" indent="0">
              <a:buNone/>
              <a:defRPr sz="1680" b="1"/>
            </a:lvl7pPr>
            <a:lvl8pPr marL="3360336" indent="0">
              <a:buNone/>
              <a:defRPr sz="1680" b="1"/>
            </a:lvl8pPr>
            <a:lvl9pPr marL="3840384"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3"/>
            <a:ext cx="4081761" cy="1537969"/>
          </a:xfrm>
        </p:spPr>
        <p:txBody>
          <a:bodyPr anchor="b"/>
          <a:lstStyle>
            <a:lvl1pPr marL="0" indent="0">
              <a:buNone/>
              <a:defRPr sz="2520" b="1"/>
            </a:lvl1pPr>
            <a:lvl2pPr marL="480048" indent="0">
              <a:buNone/>
              <a:defRPr sz="2100" b="1"/>
            </a:lvl2pPr>
            <a:lvl3pPr marL="960096" indent="0">
              <a:buNone/>
              <a:defRPr sz="1891" b="1"/>
            </a:lvl3pPr>
            <a:lvl4pPr marL="1440144" indent="0">
              <a:buNone/>
              <a:defRPr sz="1680" b="1"/>
            </a:lvl4pPr>
            <a:lvl5pPr marL="1920192" indent="0">
              <a:buNone/>
              <a:defRPr sz="1680" b="1"/>
            </a:lvl5pPr>
            <a:lvl6pPr marL="2400240" indent="0">
              <a:buNone/>
              <a:defRPr sz="1680" b="1"/>
            </a:lvl6pPr>
            <a:lvl7pPr marL="2880288" indent="0">
              <a:buNone/>
              <a:defRPr sz="1680" b="1"/>
            </a:lvl7pPr>
            <a:lvl8pPr marL="3360336" indent="0">
              <a:buNone/>
              <a:defRPr sz="1680" b="1"/>
            </a:lvl8pPr>
            <a:lvl9pPr marL="3840384"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2B81DC4-88F6-4970-95DD-53994D19BD8E}" type="datetime1">
              <a:rPr kumimoji="1" lang="ja-JP" altLang="en-US" smtClean="0"/>
              <a:t>2022/4/24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4293504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29FE06F-E7D5-41F6-AE94-C27E7A5F6018}" type="datetime1">
              <a:rPr kumimoji="1" lang="ja-JP" altLang="en-US" smtClean="0"/>
              <a:t>2022/4/24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8957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87A05-ED87-4758-A034-A68CD493654B}" type="datetime1">
              <a:rPr kumimoji="1" lang="ja-JP" altLang="en-US" smtClean="0"/>
              <a:t>2022/4/24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1884613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1" y="1843197"/>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4" y="3840481"/>
            <a:ext cx="3096637" cy="7114964"/>
          </a:xfrm>
        </p:spPr>
        <p:txBody>
          <a:bodyPr/>
          <a:lstStyle>
            <a:lvl1pPr marL="0" indent="0">
              <a:buNone/>
              <a:defRPr sz="1680"/>
            </a:lvl1pPr>
            <a:lvl2pPr marL="480048" indent="0">
              <a:buNone/>
              <a:defRPr sz="1471"/>
            </a:lvl2pPr>
            <a:lvl3pPr marL="960096" indent="0">
              <a:buNone/>
              <a:defRPr sz="1260"/>
            </a:lvl3pPr>
            <a:lvl4pPr marL="1440144" indent="0">
              <a:buNone/>
              <a:defRPr sz="1051"/>
            </a:lvl4pPr>
            <a:lvl5pPr marL="1920192" indent="0">
              <a:buNone/>
              <a:defRPr sz="1051"/>
            </a:lvl5pPr>
            <a:lvl6pPr marL="2400240" indent="0">
              <a:buNone/>
              <a:defRPr sz="1051"/>
            </a:lvl6pPr>
            <a:lvl7pPr marL="2880288" indent="0">
              <a:buNone/>
              <a:defRPr sz="1051"/>
            </a:lvl7pPr>
            <a:lvl8pPr marL="3360336" indent="0">
              <a:buNone/>
              <a:defRPr sz="1051"/>
            </a:lvl8pPr>
            <a:lvl9pPr marL="3840384" indent="0">
              <a:buNone/>
              <a:defRPr sz="105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69D3FC7-F549-45E2-9AD7-9E20EFE77960}" type="datetime1">
              <a:rPr kumimoji="1" lang="ja-JP" altLang="en-US" smtClean="0"/>
              <a:t>2022/4/24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3540515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1" y="1843197"/>
            <a:ext cx="4860608" cy="9097433"/>
          </a:xfrm>
        </p:spPr>
        <p:txBody>
          <a:bodyPr anchor="t"/>
          <a:lstStyle>
            <a:lvl1pPr marL="0" indent="0">
              <a:buNone/>
              <a:defRPr sz="3360"/>
            </a:lvl1pPr>
            <a:lvl2pPr marL="480048" indent="0">
              <a:buNone/>
              <a:defRPr sz="2940"/>
            </a:lvl2pPr>
            <a:lvl3pPr marL="960096" indent="0">
              <a:buNone/>
              <a:defRPr sz="2520"/>
            </a:lvl3pPr>
            <a:lvl4pPr marL="1440144" indent="0">
              <a:buNone/>
              <a:defRPr sz="2100"/>
            </a:lvl4pPr>
            <a:lvl5pPr marL="1920192" indent="0">
              <a:buNone/>
              <a:defRPr sz="2100"/>
            </a:lvl5pPr>
            <a:lvl6pPr marL="2400240" indent="0">
              <a:buNone/>
              <a:defRPr sz="2100"/>
            </a:lvl6pPr>
            <a:lvl7pPr marL="2880288" indent="0">
              <a:buNone/>
              <a:defRPr sz="2100"/>
            </a:lvl7pPr>
            <a:lvl8pPr marL="3360336" indent="0">
              <a:buNone/>
              <a:defRPr sz="2100"/>
            </a:lvl8pPr>
            <a:lvl9pPr marL="3840384"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1334" y="3840481"/>
            <a:ext cx="3096637" cy="7114964"/>
          </a:xfrm>
        </p:spPr>
        <p:txBody>
          <a:bodyPr/>
          <a:lstStyle>
            <a:lvl1pPr marL="0" indent="0">
              <a:buNone/>
              <a:defRPr sz="1680"/>
            </a:lvl1pPr>
            <a:lvl2pPr marL="480048" indent="0">
              <a:buNone/>
              <a:defRPr sz="1471"/>
            </a:lvl2pPr>
            <a:lvl3pPr marL="960096" indent="0">
              <a:buNone/>
              <a:defRPr sz="1260"/>
            </a:lvl3pPr>
            <a:lvl4pPr marL="1440144" indent="0">
              <a:buNone/>
              <a:defRPr sz="1051"/>
            </a:lvl4pPr>
            <a:lvl5pPr marL="1920192" indent="0">
              <a:buNone/>
              <a:defRPr sz="1051"/>
            </a:lvl5pPr>
            <a:lvl6pPr marL="2400240" indent="0">
              <a:buNone/>
              <a:defRPr sz="1051"/>
            </a:lvl6pPr>
            <a:lvl7pPr marL="2880288" indent="0">
              <a:buNone/>
              <a:defRPr sz="1051"/>
            </a:lvl7pPr>
            <a:lvl8pPr marL="3360336" indent="0">
              <a:buNone/>
              <a:defRPr sz="1051"/>
            </a:lvl8pPr>
            <a:lvl9pPr marL="3840384" indent="0">
              <a:buNone/>
              <a:defRPr sz="105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C8397F-4065-4F9C-BA25-B3E94A47BA59}" type="datetime1">
              <a:rPr kumimoji="1" lang="ja-JP" altLang="en-US" smtClean="0"/>
              <a:t>2022/4/24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3302091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1"/>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90"/>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D6E30613-02DB-4ADA-A110-ADA8F62C31F1}" type="datetime1">
              <a:rPr kumimoji="1" lang="ja-JP" altLang="en-US" smtClean="0"/>
              <a:t>2022/4/24</a:t>
            </a:fld>
            <a:endParaRPr kumimoji="1" lang="ja-JP" altLang="en-US"/>
          </a:p>
        </p:txBody>
      </p:sp>
      <p:sp>
        <p:nvSpPr>
          <p:cNvPr id="5" name="Footer Placeholder 4"/>
          <p:cNvSpPr>
            <a:spLocks noGrp="1"/>
          </p:cNvSpPr>
          <p:nvPr>
            <p:ph type="ftr" sz="quarter" idx="3"/>
          </p:nvPr>
        </p:nvSpPr>
        <p:spPr>
          <a:xfrm>
            <a:off x="3180398" y="11865190"/>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90"/>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E47DAE9F-9DCD-4755-AFBA-EF2594A4C0CC}" type="slidenum">
              <a:rPr kumimoji="1" lang="ja-JP" altLang="en-US" smtClean="0"/>
              <a:t>‹#›</a:t>
            </a:fld>
            <a:endParaRPr kumimoji="1" lang="ja-JP" altLang="en-US"/>
          </a:p>
        </p:txBody>
      </p:sp>
    </p:spTree>
    <p:extLst>
      <p:ext uri="{BB962C8B-B14F-4D97-AF65-F5344CB8AC3E}">
        <p14:creationId xmlns:p14="http://schemas.microsoft.com/office/powerpoint/2010/main" val="12514463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60096"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25" indent="-240025" algn="l" defTabSz="960096" rtl="0" eaLnBrk="1" latinLnBrk="0" hangingPunct="1">
        <a:lnSpc>
          <a:spcPct val="90000"/>
        </a:lnSpc>
        <a:spcBef>
          <a:spcPts val="1051"/>
        </a:spcBef>
        <a:buFont typeface="Arial" panose="020B0604020202020204" pitchFamily="34" charset="0"/>
        <a:buChar char="•"/>
        <a:defRPr kumimoji="1" sz="2940" kern="1200">
          <a:solidFill>
            <a:schemeClr val="tx1"/>
          </a:solidFill>
          <a:latin typeface="+mn-lt"/>
          <a:ea typeface="+mn-ea"/>
          <a:cs typeface="+mn-cs"/>
        </a:defRPr>
      </a:lvl1pPr>
      <a:lvl2pPr marL="720073" indent="-240025" algn="l" defTabSz="960096"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21" indent="-240025" algn="l" defTabSz="960096"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169" indent="-240025" algn="l" defTabSz="960096" rtl="0" eaLnBrk="1" latinLnBrk="0" hangingPunct="1">
        <a:lnSpc>
          <a:spcPct val="90000"/>
        </a:lnSpc>
        <a:spcBef>
          <a:spcPts val="525"/>
        </a:spcBef>
        <a:buFont typeface="Arial" panose="020B0604020202020204" pitchFamily="34" charset="0"/>
        <a:buChar char="•"/>
        <a:defRPr kumimoji="1" sz="1891" kern="1200">
          <a:solidFill>
            <a:schemeClr val="tx1"/>
          </a:solidFill>
          <a:latin typeface="+mn-lt"/>
          <a:ea typeface="+mn-ea"/>
          <a:cs typeface="+mn-cs"/>
        </a:defRPr>
      </a:lvl4pPr>
      <a:lvl5pPr marL="2160217" indent="-240025" algn="l" defTabSz="960096" rtl="0" eaLnBrk="1" latinLnBrk="0" hangingPunct="1">
        <a:lnSpc>
          <a:spcPct val="90000"/>
        </a:lnSpc>
        <a:spcBef>
          <a:spcPts val="525"/>
        </a:spcBef>
        <a:buFont typeface="Arial" panose="020B0604020202020204" pitchFamily="34" charset="0"/>
        <a:buChar char="•"/>
        <a:defRPr kumimoji="1" sz="1891" kern="1200">
          <a:solidFill>
            <a:schemeClr val="tx1"/>
          </a:solidFill>
          <a:latin typeface="+mn-lt"/>
          <a:ea typeface="+mn-ea"/>
          <a:cs typeface="+mn-cs"/>
        </a:defRPr>
      </a:lvl5pPr>
      <a:lvl6pPr marL="2640265" indent="-240025" algn="l" defTabSz="960096" rtl="0" eaLnBrk="1" latinLnBrk="0" hangingPunct="1">
        <a:lnSpc>
          <a:spcPct val="90000"/>
        </a:lnSpc>
        <a:spcBef>
          <a:spcPts val="525"/>
        </a:spcBef>
        <a:buFont typeface="Arial" panose="020B0604020202020204" pitchFamily="34" charset="0"/>
        <a:buChar char="•"/>
        <a:defRPr kumimoji="1" sz="1891" kern="1200">
          <a:solidFill>
            <a:schemeClr val="tx1"/>
          </a:solidFill>
          <a:latin typeface="+mn-lt"/>
          <a:ea typeface="+mn-ea"/>
          <a:cs typeface="+mn-cs"/>
        </a:defRPr>
      </a:lvl6pPr>
      <a:lvl7pPr marL="3120313" indent="-240025" algn="l" defTabSz="960096" rtl="0" eaLnBrk="1" latinLnBrk="0" hangingPunct="1">
        <a:lnSpc>
          <a:spcPct val="90000"/>
        </a:lnSpc>
        <a:spcBef>
          <a:spcPts val="525"/>
        </a:spcBef>
        <a:buFont typeface="Arial" panose="020B0604020202020204" pitchFamily="34" charset="0"/>
        <a:buChar char="•"/>
        <a:defRPr kumimoji="1" sz="1891" kern="1200">
          <a:solidFill>
            <a:schemeClr val="tx1"/>
          </a:solidFill>
          <a:latin typeface="+mn-lt"/>
          <a:ea typeface="+mn-ea"/>
          <a:cs typeface="+mn-cs"/>
        </a:defRPr>
      </a:lvl7pPr>
      <a:lvl8pPr marL="3600361" indent="-240025" algn="l" defTabSz="960096" rtl="0" eaLnBrk="1" latinLnBrk="0" hangingPunct="1">
        <a:lnSpc>
          <a:spcPct val="90000"/>
        </a:lnSpc>
        <a:spcBef>
          <a:spcPts val="525"/>
        </a:spcBef>
        <a:buFont typeface="Arial" panose="020B0604020202020204" pitchFamily="34" charset="0"/>
        <a:buChar char="•"/>
        <a:defRPr kumimoji="1" sz="1891" kern="1200">
          <a:solidFill>
            <a:schemeClr val="tx1"/>
          </a:solidFill>
          <a:latin typeface="+mn-lt"/>
          <a:ea typeface="+mn-ea"/>
          <a:cs typeface="+mn-cs"/>
        </a:defRPr>
      </a:lvl8pPr>
      <a:lvl9pPr marL="4080409" indent="-240025" algn="l" defTabSz="960096" rtl="0" eaLnBrk="1" latinLnBrk="0" hangingPunct="1">
        <a:lnSpc>
          <a:spcPct val="90000"/>
        </a:lnSpc>
        <a:spcBef>
          <a:spcPts val="525"/>
        </a:spcBef>
        <a:buFont typeface="Arial" panose="020B0604020202020204" pitchFamily="34" charset="0"/>
        <a:buChar char="•"/>
        <a:defRPr kumimoji="1" sz="1891" kern="1200">
          <a:solidFill>
            <a:schemeClr val="tx1"/>
          </a:solidFill>
          <a:latin typeface="+mn-lt"/>
          <a:ea typeface="+mn-ea"/>
          <a:cs typeface="+mn-cs"/>
        </a:defRPr>
      </a:lvl9pPr>
    </p:bodyStyle>
    <p:otherStyle>
      <a:defPPr>
        <a:defRPr lang="en-US"/>
      </a:defPPr>
      <a:lvl1pPr marL="0" algn="l" defTabSz="960096" rtl="0" eaLnBrk="1" latinLnBrk="0" hangingPunct="1">
        <a:defRPr kumimoji="1" sz="1891" kern="1200">
          <a:solidFill>
            <a:schemeClr val="tx1"/>
          </a:solidFill>
          <a:latin typeface="+mn-lt"/>
          <a:ea typeface="+mn-ea"/>
          <a:cs typeface="+mn-cs"/>
        </a:defRPr>
      </a:lvl1pPr>
      <a:lvl2pPr marL="480048" algn="l" defTabSz="960096" rtl="0" eaLnBrk="1" latinLnBrk="0" hangingPunct="1">
        <a:defRPr kumimoji="1" sz="1891" kern="1200">
          <a:solidFill>
            <a:schemeClr val="tx1"/>
          </a:solidFill>
          <a:latin typeface="+mn-lt"/>
          <a:ea typeface="+mn-ea"/>
          <a:cs typeface="+mn-cs"/>
        </a:defRPr>
      </a:lvl2pPr>
      <a:lvl3pPr marL="960096" algn="l" defTabSz="960096" rtl="0" eaLnBrk="1" latinLnBrk="0" hangingPunct="1">
        <a:defRPr kumimoji="1" sz="1891" kern="1200">
          <a:solidFill>
            <a:schemeClr val="tx1"/>
          </a:solidFill>
          <a:latin typeface="+mn-lt"/>
          <a:ea typeface="+mn-ea"/>
          <a:cs typeface="+mn-cs"/>
        </a:defRPr>
      </a:lvl3pPr>
      <a:lvl4pPr marL="1440144" algn="l" defTabSz="960096" rtl="0" eaLnBrk="1" latinLnBrk="0" hangingPunct="1">
        <a:defRPr kumimoji="1" sz="1891" kern="1200">
          <a:solidFill>
            <a:schemeClr val="tx1"/>
          </a:solidFill>
          <a:latin typeface="+mn-lt"/>
          <a:ea typeface="+mn-ea"/>
          <a:cs typeface="+mn-cs"/>
        </a:defRPr>
      </a:lvl4pPr>
      <a:lvl5pPr marL="1920192" algn="l" defTabSz="960096" rtl="0" eaLnBrk="1" latinLnBrk="0" hangingPunct="1">
        <a:defRPr kumimoji="1" sz="1891" kern="1200">
          <a:solidFill>
            <a:schemeClr val="tx1"/>
          </a:solidFill>
          <a:latin typeface="+mn-lt"/>
          <a:ea typeface="+mn-ea"/>
          <a:cs typeface="+mn-cs"/>
        </a:defRPr>
      </a:lvl5pPr>
      <a:lvl6pPr marL="2400240" algn="l" defTabSz="960096" rtl="0" eaLnBrk="1" latinLnBrk="0" hangingPunct="1">
        <a:defRPr kumimoji="1" sz="1891" kern="1200">
          <a:solidFill>
            <a:schemeClr val="tx1"/>
          </a:solidFill>
          <a:latin typeface="+mn-lt"/>
          <a:ea typeface="+mn-ea"/>
          <a:cs typeface="+mn-cs"/>
        </a:defRPr>
      </a:lvl6pPr>
      <a:lvl7pPr marL="2880288" algn="l" defTabSz="960096" rtl="0" eaLnBrk="1" latinLnBrk="0" hangingPunct="1">
        <a:defRPr kumimoji="1" sz="1891" kern="1200">
          <a:solidFill>
            <a:schemeClr val="tx1"/>
          </a:solidFill>
          <a:latin typeface="+mn-lt"/>
          <a:ea typeface="+mn-ea"/>
          <a:cs typeface="+mn-cs"/>
        </a:defRPr>
      </a:lvl7pPr>
      <a:lvl8pPr marL="3360336" algn="l" defTabSz="960096" rtl="0" eaLnBrk="1" latinLnBrk="0" hangingPunct="1">
        <a:defRPr kumimoji="1" sz="1891" kern="1200">
          <a:solidFill>
            <a:schemeClr val="tx1"/>
          </a:solidFill>
          <a:latin typeface="+mn-lt"/>
          <a:ea typeface="+mn-ea"/>
          <a:cs typeface="+mn-cs"/>
        </a:defRPr>
      </a:lvl8pPr>
      <a:lvl9pPr marL="3840384" algn="l" defTabSz="960096" rtl="0" eaLnBrk="1" latinLnBrk="0" hangingPunct="1">
        <a:defRPr kumimoji="1" sz="189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mhlw.go.jp/stf/seisakunitsuite/bunya/kenkou_iryou/covid19-kikokusyasessyokusya.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orona.go.jp/proposal/" TargetMode="External"/><Relationship Id="rId2" Type="http://schemas.openxmlformats.org/officeDocument/2006/relationships/hyperlink" Target="https://www.mhlw.go.jp/stf/seisakunitsuite/bunya/0000164708_00001.html" TargetMode="External"/><Relationship Id="rId1" Type="http://schemas.openxmlformats.org/officeDocument/2006/relationships/slideLayout" Target="../slideLayouts/slideLayout2.xml"/><Relationship Id="rId4" Type="http://schemas.openxmlformats.org/officeDocument/2006/relationships/hyperlink" Target="https://corona.go.jp/package/assets/pdf/jimurenraku_seigen_20220218.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5.jpeg"/><Relationship Id="rId7" Type="http://schemas.openxmlformats.org/officeDocument/2006/relationships/image" Target="../media/image8.png"/><Relationship Id="rId2" Type="http://schemas.openxmlformats.org/officeDocument/2006/relationships/hyperlink" Target="https://pixta.jp/illustration/64039133" TargetMode="Externa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xmlns="" id="{125E220F-65D5-4321-9D20-8399EFF8B012}"/>
              </a:ext>
            </a:extLst>
          </p:cNvPr>
          <p:cNvSpPr/>
          <p:nvPr/>
        </p:nvSpPr>
        <p:spPr>
          <a:xfrm flipV="1">
            <a:off x="0" y="6039525"/>
            <a:ext cx="9601200" cy="73243"/>
          </a:xfrm>
          <a:prstGeom prst="rect">
            <a:avLst/>
          </a:prstGeom>
          <a:solidFill>
            <a:schemeClr val="tx1">
              <a:lumMod val="50000"/>
              <a:lumOff val="50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E8478A"/>
              </a:solidFill>
            </a:endParaRPr>
          </a:p>
        </p:txBody>
      </p:sp>
      <p:sp>
        <p:nvSpPr>
          <p:cNvPr id="3" name="テキスト ボックス 2">
            <a:extLst>
              <a:ext uri="{FF2B5EF4-FFF2-40B4-BE49-F238E27FC236}">
                <a16:creationId xmlns:a16="http://schemas.microsoft.com/office/drawing/2014/main" xmlns="" id="{B57007E7-C559-4E26-B44B-70A701F7279C}"/>
              </a:ext>
            </a:extLst>
          </p:cNvPr>
          <p:cNvSpPr txBox="1"/>
          <p:nvPr/>
        </p:nvSpPr>
        <p:spPr>
          <a:xfrm>
            <a:off x="556590" y="2057248"/>
            <a:ext cx="8368749" cy="2800767"/>
          </a:xfrm>
          <a:prstGeom prst="rect">
            <a:avLst/>
          </a:prstGeom>
          <a:noFill/>
        </p:spPr>
        <p:txBody>
          <a:bodyPr wrap="square" rtlCol="0">
            <a:spAutoFit/>
          </a:bodyPr>
          <a:lstStyle/>
          <a:p>
            <a:pPr algn="ctr"/>
            <a:r>
              <a:rPr lang="ja-JP" altLang="en-US" sz="3200" b="1" dirty="0">
                <a:latin typeface="メイリオ" panose="020B0604030504040204" pitchFamily="50" charset="-128"/>
                <a:ea typeface="メイリオ" panose="020B0604030504040204" pitchFamily="50" charset="-128"/>
              </a:rPr>
              <a:t>大会運営ガイドライン</a:t>
            </a:r>
            <a:endParaRPr lang="en-US" altLang="ja-JP" sz="3200" b="1" dirty="0">
              <a:latin typeface="メイリオ" panose="020B0604030504040204" pitchFamily="50" charset="-128"/>
              <a:ea typeface="メイリオ" panose="020B0604030504040204" pitchFamily="50" charset="-128"/>
            </a:endParaRPr>
          </a:p>
          <a:p>
            <a:pPr algn="ctr"/>
            <a:endParaRPr lang="en-US" altLang="ja-JP" sz="3200" b="1" dirty="0">
              <a:latin typeface="メイリオ" panose="020B0604030504040204" pitchFamily="50" charset="-128"/>
              <a:ea typeface="メイリオ" panose="020B0604030504040204" pitchFamily="50" charset="-128"/>
            </a:endParaRPr>
          </a:p>
          <a:p>
            <a:pPr algn="ctr"/>
            <a:r>
              <a:rPr lang="ja-JP" altLang="en-US" sz="4000" b="1" dirty="0">
                <a:latin typeface="メイリオ" panose="020B0604030504040204" pitchFamily="50" charset="-128"/>
                <a:ea typeface="メイリオ" panose="020B0604030504040204" pitchFamily="50" charset="-128"/>
              </a:rPr>
              <a:t>新型コロナウイルス感染防止</a:t>
            </a:r>
            <a:r>
              <a:rPr kumimoji="1" lang="ja-JP" altLang="en-US" sz="4000" b="1" dirty="0">
                <a:latin typeface="メイリオ" panose="020B0604030504040204" pitchFamily="50" charset="-128"/>
                <a:ea typeface="メイリオ" panose="020B0604030504040204" pitchFamily="50" charset="-128"/>
              </a:rPr>
              <a:t>対策</a:t>
            </a:r>
            <a:endParaRPr kumimoji="1" lang="en-US" altLang="ja-JP" sz="4000" b="1" dirty="0">
              <a:latin typeface="メイリオ" panose="020B0604030504040204" pitchFamily="50" charset="-128"/>
              <a:ea typeface="メイリオ" panose="020B0604030504040204" pitchFamily="50" charset="-128"/>
            </a:endParaRPr>
          </a:p>
          <a:p>
            <a:pPr algn="ctr"/>
            <a:endParaRPr kumimoji="1" lang="en-US" altLang="ja-JP" sz="4400" b="1" dirty="0">
              <a:latin typeface="メイリオ" panose="020B0604030504040204" pitchFamily="50" charset="-128"/>
              <a:ea typeface="メイリオ" panose="020B0604030504040204" pitchFamily="50" charset="-128"/>
            </a:endParaRPr>
          </a:p>
          <a:p>
            <a:pPr algn="ctr"/>
            <a:r>
              <a:rPr kumimoji="1" lang="en-US" altLang="ja-JP" sz="2800" b="1" dirty="0">
                <a:latin typeface="メイリオ" panose="020B0604030504040204" pitchFamily="50" charset="-128"/>
                <a:ea typeface="メイリオ" panose="020B0604030504040204" pitchFamily="50" charset="-128"/>
              </a:rPr>
              <a:t>2022</a:t>
            </a:r>
            <a:r>
              <a:rPr kumimoji="1" lang="ja-JP" altLang="en-US" sz="2800" b="1" dirty="0">
                <a:latin typeface="メイリオ" panose="020B0604030504040204" pitchFamily="50" charset="-128"/>
                <a:ea typeface="メイリオ" panose="020B0604030504040204" pitchFamily="50" charset="-128"/>
              </a:rPr>
              <a:t>年４月</a:t>
            </a:r>
            <a:r>
              <a:rPr kumimoji="1" lang="en-US" altLang="ja-JP" sz="2800" b="1" dirty="0">
                <a:latin typeface="メイリオ" panose="020B0604030504040204" pitchFamily="50" charset="-128"/>
                <a:ea typeface="メイリオ" panose="020B0604030504040204" pitchFamily="50" charset="-128"/>
              </a:rPr>
              <a:t>22</a:t>
            </a:r>
            <a:r>
              <a:rPr kumimoji="1" lang="ja-JP" altLang="en-US" sz="2800" b="1" dirty="0">
                <a:latin typeface="メイリオ" panose="020B0604030504040204" pitchFamily="50" charset="-128"/>
                <a:ea typeface="メイリオ" panose="020B0604030504040204" pitchFamily="50" charset="-128"/>
              </a:rPr>
              <a:t>日 版</a:t>
            </a:r>
          </a:p>
        </p:txBody>
      </p:sp>
      <p:sp>
        <p:nvSpPr>
          <p:cNvPr id="13" name="テキスト ボックス 12">
            <a:extLst>
              <a:ext uri="{FF2B5EF4-FFF2-40B4-BE49-F238E27FC236}">
                <a16:creationId xmlns:a16="http://schemas.microsoft.com/office/drawing/2014/main" xmlns="" id="{45B7CDED-B529-4357-8D6D-8AD29B1C9259}"/>
              </a:ext>
            </a:extLst>
          </p:cNvPr>
          <p:cNvSpPr txBox="1"/>
          <p:nvPr/>
        </p:nvSpPr>
        <p:spPr>
          <a:xfrm>
            <a:off x="1458452" y="10840450"/>
            <a:ext cx="7387374" cy="369332"/>
          </a:xfrm>
          <a:prstGeom prst="rect">
            <a:avLst/>
          </a:prstGeom>
          <a:noFill/>
        </p:spPr>
        <p:txBody>
          <a:bodyPr wrap="square" rtlCol="0">
            <a:spAutoFit/>
          </a:bodyPr>
          <a:lstStyle/>
          <a:p>
            <a:pPr algn="ctr"/>
            <a:endParaRPr kumimoji="1" lang="en-US" altLang="ja-JP" dirty="0">
              <a:latin typeface="メイリオ" panose="020B0604030504040204" pitchFamily="50" charset="-128"/>
              <a:ea typeface="メイリオ" panose="020B0604030504040204" pitchFamily="50" charset="-128"/>
            </a:endParaRPr>
          </a:p>
        </p:txBody>
      </p:sp>
      <p:pic>
        <p:nvPicPr>
          <p:cNvPr id="8" name="図 7" descr="ダイアグラム, テキスト&#10;&#10;自動的に生成された説明">
            <a:extLst>
              <a:ext uri="{FF2B5EF4-FFF2-40B4-BE49-F238E27FC236}">
                <a16:creationId xmlns:a16="http://schemas.microsoft.com/office/drawing/2014/main" xmlns="" id="{CBE88139-6D47-4342-B25D-FD492C3DEB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55060" y="9560318"/>
            <a:ext cx="4142697" cy="1135604"/>
          </a:xfrm>
          <a:prstGeom prst="rect">
            <a:avLst/>
          </a:prstGeom>
        </p:spPr>
      </p:pic>
    </p:spTree>
    <p:extLst>
      <p:ext uri="{BB962C8B-B14F-4D97-AF65-F5344CB8AC3E}">
        <p14:creationId xmlns:p14="http://schemas.microsoft.com/office/powerpoint/2010/main" val="3138910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xmlns="" id="{ED4F7DCB-3D6B-154B-B492-79D6C69D33CC}"/>
              </a:ext>
            </a:extLst>
          </p:cNvPr>
          <p:cNvSpPr>
            <a:spLocks noGrp="1"/>
          </p:cNvSpPr>
          <p:nvPr>
            <p:ph type="sldNum" sz="quarter" idx="12"/>
          </p:nvPr>
        </p:nvSpPr>
        <p:spPr/>
        <p:txBody>
          <a:bodyPr/>
          <a:lstStyle/>
          <a:p>
            <a:pPr algn="ctr"/>
            <a:fld id="{E47DAE9F-9DCD-4755-AFBA-EF2594A4C0CC}" type="slidenum">
              <a:rPr kumimoji="1" lang="ja-JP" altLang="en-US" smtClean="0"/>
              <a:pPr algn="ctr"/>
              <a:t>10</a:t>
            </a:fld>
            <a:endParaRPr kumimoji="1" lang="ja-JP" altLang="en-US"/>
          </a:p>
        </p:txBody>
      </p:sp>
      <p:sp>
        <p:nvSpPr>
          <p:cNvPr id="11" name="正方形/長方形 10">
            <a:extLst>
              <a:ext uri="{FF2B5EF4-FFF2-40B4-BE49-F238E27FC236}">
                <a16:creationId xmlns:a16="http://schemas.microsoft.com/office/drawing/2014/main" xmlns="" id="{EF36437E-68F3-B543-9AED-53E64E87C28E}"/>
              </a:ext>
            </a:extLst>
          </p:cNvPr>
          <p:cNvSpPr/>
          <p:nvPr/>
        </p:nvSpPr>
        <p:spPr>
          <a:xfrm>
            <a:off x="1075650" y="2906063"/>
            <a:ext cx="4989444" cy="417443"/>
          </a:xfrm>
          <a:prstGeom prst="rect">
            <a:avLst/>
          </a:prstGeom>
          <a:solidFill>
            <a:srgbClr val="FFFF00"/>
          </a:solidFill>
          <a:ln w="38100">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a:p>
            <a:pPr algn="ctr"/>
            <a:r>
              <a:rPr kumimoji="1" lang="ja-JP" altLang="en-US" dirty="0">
                <a:latin typeface="メイリオ" panose="020B0604030504040204" pitchFamily="50" charset="-128"/>
                <a:ea typeface="メイリオ" panose="020B0604030504040204" pitchFamily="50" charset="-128"/>
              </a:rPr>
              <a:t>健康チェックシート</a:t>
            </a:r>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大会</a:t>
            </a:r>
            <a:r>
              <a:rPr kumimoji="1" lang="en-US" altLang="ja-JP" dirty="0">
                <a:latin typeface="メイリオ" panose="020B0604030504040204" pitchFamily="50" charset="-128"/>
                <a:ea typeface="メイリオ" panose="020B0604030504040204" pitchFamily="50" charset="-128"/>
              </a:rPr>
              <a:t>2</a:t>
            </a:r>
            <a:r>
              <a:rPr kumimoji="1" lang="ja-JP" altLang="en-US" dirty="0">
                <a:latin typeface="メイリオ" panose="020B0604030504040204" pitchFamily="50" charset="-128"/>
                <a:ea typeface="メイリオ" panose="020B0604030504040204" pitchFamily="50" charset="-128"/>
              </a:rPr>
              <a:t>週間前～</a:t>
            </a:r>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の提出</a:t>
            </a:r>
            <a:endParaRPr kumimoji="1" lang="en-US" altLang="ja-JP" dirty="0">
              <a:latin typeface="メイリオ" panose="020B0604030504040204" pitchFamily="50" charset="-128"/>
              <a:ea typeface="メイリオ" panose="020B0604030504040204" pitchFamily="50" charset="-128"/>
            </a:endParaRPr>
          </a:p>
          <a:p>
            <a:pPr algn="ctr"/>
            <a:endParaRPr kumimoji="1" lang="en-US" altLang="ja-JP" dirty="0">
              <a:latin typeface="メイリオ" panose="020B0604030504040204" pitchFamily="50" charset="-128"/>
              <a:ea typeface="メイリオ" panose="020B0604030504040204" pitchFamily="50" charset="-128"/>
            </a:endParaRPr>
          </a:p>
        </p:txBody>
      </p:sp>
      <p:sp>
        <p:nvSpPr>
          <p:cNvPr id="48" name="タイトル 1">
            <a:extLst>
              <a:ext uri="{FF2B5EF4-FFF2-40B4-BE49-F238E27FC236}">
                <a16:creationId xmlns:a16="http://schemas.microsoft.com/office/drawing/2014/main" xmlns="" id="{93A03C64-352A-4A5B-8193-7B84B655CAE4}"/>
              </a:ext>
            </a:extLst>
          </p:cNvPr>
          <p:cNvSpPr txBox="1">
            <a:spLocks/>
          </p:cNvSpPr>
          <p:nvPr/>
        </p:nvSpPr>
        <p:spPr>
          <a:xfrm>
            <a:off x="71510" y="436398"/>
            <a:ext cx="8852232" cy="1044482"/>
          </a:xfrm>
          <a:prstGeom prst="rect">
            <a:avLst/>
          </a:prstGeom>
        </p:spPr>
        <p:txBody>
          <a:bodyPr vert="horz" lIns="91440" tIns="45720" rIns="91440" bIns="45720" rtlCol="0" anchor="ctr">
            <a:normAutofit/>
          </a:bodyPr>
          <a:lstStyle>
            <a:lvl1pPr algn="l" defTabSz="960120" rtl="0" eaLnBrk="1" latinLnBrk="0" hangingPunct="1">
              <a:lnSpc>
                <a:spcPct val="90000"/>
              </a:lnSpc>
              <a:spcBef>
                <a:spcPct val="0"/>
              </a:spcBef>
              <a:buNone/>
              <a:defRPr kumimoji="1" sz="3200" b="1" kern="1200">
                <a:solidFill>
                  <a:schemeClr val="tx1"/>
                </a:solidFill>
                <a:latin typeface="メイリオ" panose="020B0604030504040204" pitchFamily="50" charset="-128"/>
                <a:ea typeface="メイリオ" panose="020B0604030504040204" pitchFamily="50" charset="-128"/>
                <a:cs typeface="+mj-cs"/>
              </a:defRPr>
            </a:lvl1p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３</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大会運営②</a:t>
            </a:r>
            <a:endParaRPr lang="ja-JP" altLang="en-US" sz="2800" dirty="0"/>
          </a:p>
        </p:txBody>
      </p:sp>
      <p:sp>
        <p:nvSpPr>
          <p:cNvPr id="47" name="テキスト ボックス 46">
            <a:extLst>
              <a:ext uri="{FF2B5EF4-FFF2-40B4-BE49-F238E27FC236}">
                <a16:creationId xmlns:a16="http://schemas.microsoft.com/office/drawing/2014/main" xmlns="" id="{85D6F90B-EB4C-4F3D-A507-913D3C3C52AB}"/>
              </a:ext>
            </a:extLst>
          </p:cNvPr>
          <p:cNvSpPr txBox="1"/>
          <p:nvPr/>
        </p:nvSpPr>
        <p:spPr>
          <a:xfrm>
            <a:off x="481263" y="2200634"/>
            <a:ext cx="8775032" cy="542456"/>
          </a:xfrm>
          <a:prstGeom prst="rect">
            <a:avLst/>
          </a:prstGeom>
          <a:noFill/>
        </p:spPr>
        <p:txBody>
          <a:bodyPr wrap="square">
            <a:spAutoFit/>
          </a:bodyPr>
          <a:lstStyle/>
          <a:p>
            <a:pPr indent="266700">
              <a:lnSpc>
                <a:spcPts val="1800"/>
              </a:lnSpc>
            </a:pPr>
            <a:r>
              <a:rPr lang="ja-JP" altLang="en-US" b="1" kern="1200" dirty="0">
                <a:solidFill>
                  <a:srgbClr val="000000"/>
                </a:solidFill>
                <a:effectLst/>
                <a:latin typeface="New Century Schlbk"/>
                <a:ea typeface="メイリオ" panose="020B0604030504040204" pitchFamily="50" charset="-128"/>
                <a:cs typeface="メイリオ" panose="020B0604030504040204" pitchFamily="50" charset="-128"/>
              </a:rPr>
              <a:t>１．参加者の</a:t>
            </a:r>
            <a:r>
              <a:rPr lang="ja-JP" altLang="ja-JP" b="1" kern="1200" dirty="0">
                <a:solidFill>
                  <a:srgbClr val="000000"/>
                </a:solidFill>
                <a:effectLst/>
                <a:latin typeface="New Century Schlbk"/>
                <a:ea typeface="メイリオ" panose="020B0604030504040204" pitchFamily="50" charset="-128"/>
                <a:cs typeface="メイリオ" panose="020B0604030504040204" pitchFamily="50" charset="-128"/>
              </a:rPr>
              <a:t>入館</a:t>
            </a:r>
            <a:r>
              <a:rPr lang="ja-JP" altLang="en-US" b="1" kern="1200" dirty="0">
                <a:solidFill>
                  <a:srgbClr val="000000"/>
                </a:solidFill>
                <a:effectLst/>
                <a:latin typeface="New Century Schlbk"/>
                <a:ea typeface="メイリオ" panose="020B0604030504040204" pitchFamily="50" charset="-128"/>
                <a:cs typeface="メイリオ" panose="020B0604030504040204" pitchFamily="50" charset="-128"/>
              </a:rPr>
              <a:t>について</a:t>
            </a:r>
            <a:endParaRPr lang="en-US" altLang="ja-JP" b="1" kern="1200" dirty="0">
              <a:solidFill>
                <a:srgbClr val="000000"/>
              </a:solidFill>
              <a:effectLst/>
              <a:latin typeface="New Century Schlbk"/>
              <a:ea typeface="メイリオ" panose="020B0604030504040204" pitchFamily="50" charset="-128"/>
              <a:cs typeface="メイリオ" panose="020B0604030504040204" pitchFamily="50" charset="-128"/>
            </a:endParaRPr>
          </a:p>
          <a:p>
            <a:pPr indent="266700">
              <a:lnSpc>
                <a:spcPts val="1800"/>
              </a:lnSpc>
            </a:pPr>
            <a:r>
              <a:rPr lang="ja-JP" altLang="en-US" sz="1200" dirty="0">
                <a:solidFill>
                  <a:srgbClr val="000000"/>
                </a:solidFill>
                <a:latin typeface="New Century Schlbk"/>
                <a:ea typeface="メイリオ" panose="020B0604030504040204" pitchFamily="50" charset="-128"/>
                <a:cs typeface="メイリオ" panose="020B0604030504040204" pitchFamily="50" charset="-128"/>
              </a:rPr>
              <a:t>　  </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受付</a:t>
            </a:r>
            <a:r>
              <a:rPr lang="ja-JP" altLang="en-US" sz="1200" kern="1200" dirty="0">
                <a:solidFill>
                  <a:srgbClr val="000000"/>
                </a:solidFill>
                <a:effectLst/>
                <a:latin typeface="New Century Schlbk"/>
                <a:ea typeface="メイリオ" panose="020B0604030504040204" pitchFamily="50" charset="-128"/>
                <a:cs typeface="メイリオ" panose="020B0604030504040204" pitchFamily="50" charset="-128"/>
              </a:rPr>
              <a:t>にて</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a:t>
            </a:r>
            <a:r>
              <a:rPr lang="en-US"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ID</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パスチェック）→</a:t>
            </a:r>
            <a:r>
              <a:rPr lang="ja-JP" altLang="en-US" sz="1200" kern="1200" dirty="0">
                <a:solidFill>
                  <a:srgbClr val="000000"/>
                </a:solidFill>
                <a:effectLst/>
                <a:latin typeface="New Century Schlbk"/>
                <a:ea typeface="メイリオ" panose="020B0604030504040204" pitchFamily="50" charset="-128"/>
                <a:cs typeface="メイリオ" panose="020B0604030504040204" pitchFamily="50" charset="-128"/>
              </a:rPr>
              <a:t>　</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手指の消毒</a:t>
            </a:r>
            <a:r>
              <a:rPr lang="ja-JP" altLang="en-US" sz="1200" kern="1200" dirty="0">
                <a:solidFill>
                  <a:srgbClr val="000000"/>
                </a:solidFill>
                <a:effectLst/>
                <a:latin typeface="New Century Schlbk"/>
                <a:ea typeface="メイリオ" panose="020B0604030504040204" pitchFamily="50" charset="-128"/>
                <a:cs typeface="メイリオ" panose="020B0604030504040204" pitchFamily="50" charset="-128"/>
              </a:rPr>
              <a:t>　</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a:t>
            </a:r>
            <a:r>
              <a:rPr lang="ja-JP" altLang="en-US" sz="1200" kern="1200" dirty="0">
                <a:solidFill>
                  <a:srgbClr val="000000"/>
                </a:solidFill>
                <a:effectLst/>
                <a:latin typeface="New Century Schlbk"/>
                <a:ea typeface="メイリオ" panose="020B0604030504040204" pitchFamily="50" charset="-128"/>
                <a:cs typeface="メイリオ" panose="020B0604030504040204" pitchFamily="50" charset="-128"/>
              </a:rPr>
              <a:t>　</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検温</a:t>
            </a:r>
            <a:r>
              <a:rPr lang="ja-JP" altLang="en-US" sz="1200" kern="1200" dirty="0">
                <a:solidFill>
                  <a:srgbClr val="000000"/>
                </a:solidFill>
                <a:effectLst/>
                <a:latin typeface="New Century Schlbk"/>
                <a:ea typeface="メイリオ" panose="020B0604030504040204" pitchFamily="50" charset="-128"/>
                <a:cs typeface="メイリオ" panose="020B0604030504040204" pitchFamily="50" charset="-128"/>
              </a:rPr>
              <a:t>　</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a:t>
            </a:r>
            <a:r>
              <a:rPr lang="ja-JP" altLang="en-US" sz="1200" kern="1200" dirty="0">
                <a:solidFill>
                  <a:srgbClr val="000000"/>
                </a:solidFill>
                <a:effectLst/>
                <a:latin typeface="New Century Schlbk"/>
                <a:ea typeface="メイリオ" panose="020B0604030504040204" pitchFamily="50" charset="-128"/>
                <a:cs typeface="メイリオ" panose="020B0604030504040204" pitchFamily="50" charset="-128"/>
              </a:rPr>
              <a:t>　</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健康管理シートの提出を</a:t>
            </a:r>
            <a:r>
              <a:rPr lang="ja-JP" altLang="en-US" sz="1200" kern="1200" dirty="0">
                <a:solidFill>
                  <a:srgbClr val="000000"/>
                </a:solidFill>
                <a:effectLst/>
                <a:latin typeface="New Century Schlbk"/>
                <a:ea typeface="メイリオ" panose="020B0604030504040204" pitchFamily="50" charset="-128"/>
                <a:cs typeface="メイリオ" panose="020B0604030504040204" pitchFamily="50" charset="-128"/>
              </a:rPr>
              <a:t>お願いします</a:t>
            </a:r>
            <a:r>
              <a:rPr lang="ja-JP" altLang="ja-JP" sz="1200" kern="1200" dirty="0">
                <a:solidFill>
                  <a:srgbClr val="000000"/>
                </a:solidFill>
                <a:effectLst/>
                <a:latin typeface="New Century Schlbk"/>
                <a:ea typeface="メイリオ" panose="020B0604030504040204" pitchFamily="50" charset="-128"/>
                <a:cs typeface="メイリオ" panose="020B0604030504040204" pitchFamily="50" charset="-128"/>
              </a:rPr>
              <a:t>。</a:t>
            </a:r>
            <a:endParaRPr lang="ja-JP" altLang="ja-JP" sz="1200" dirty="0">
              <a:effectLst/>
              <a:latin typeface="New Century Schlbk"/>
              <a:ea typeface="細明朝体"/>
              <a:cs typeface="Times New Roman" panose="02020603050405020304" pitchFamily="18" charset="0"/>
            </a:endParaRPr>
          </a:p>
        </p:txBody>
      </p:sp>
      <p:sp>
        <p:nvSpPr>
          <p:cNvPr id="60" name="テキスト ボックス 59">
            <a:extLst>
              <a:ext uri="{FF2B5EF4-FFF2-40B4-BE49-F238E27FC236}">
                <a16:creationId xmlns:a16="http://schemas.microsoft.com/office/drawing/2014/main" xmlns="" id="{337B1459-4AFC-45C5-BC87-E439490F1BB1}"/>
              </a:ext>
            </a:extLst>
          </p:cNvPr>
          <p:cNvSpPr txBox="1"/>
          <p:nvPr/>
        </p:nvSpPr>
        <p:spPr>
          <a:xfrm>
            <a:off x="1594184" y="3461520"/>
            <a:ext cx="6536815" cy="327013"/>
          </a:xfrm>
          <a:prstGeom prst="rect">
            <a:avLst/>
          </a:prstGeom>
          <a:noFill/>
        </p:spPr>
        <p:txBody>
          <a:bodyPr wrap="square">
            <a:spAutoFit/>
          </a:bodyPr>
          <a:lstStyle/>
          <a:p>
            <a:pPr algn="ctr">
              <a:lnSpc>
                <a:spcPts val="1800"/>
              </a:lnSpc>
            </a:pPr>
            <a:r>
              <a:rPr lang="ja-JP" altLang="ja-JP" sz="1600" b="1" u="sng" kern="1200" dirty="0">
                <a:solidFill>
                  <a:srgbClr val="FF0000"/>
                </a:solidFill>
                <a:effectLst/>
                <a:latin typeface="New Century Schlbk"/>
                <a:ea typeface="メイリオ" panose="020B0604030504040204" pitchFamily="50" charset="-128"/>
                <a:cs typeface="メイリオ" panose="020B0604030504040204" pitchFamily="50" charset="-128"/>
              </a:rPr>
              <a:t>検温</a:t>
            </a:r>
            <a:r>
              <a:rPr lang="en-US" altLang="ja-JP" sz="1600" b="1" u="sng" kern="1200" dirty="0">
                <a:solidFill>
                  <a:srgbClr val="FF0000"/>
                </a:solidFill>
                <a:effectLst/>
                <a:latin typeface="New Century Schlbk"/>
                <a:ea typeface="メイリオ" panose="020B0604030504040204" pitchFamily="50" charset="-128"/>
                <a:cs typeface="メイリオ" panose="020B0604030504040204" pitchFamily="50" charset="-128"/>
              </a:rPr>
              <a:t>   (</a:t>
            </a:r>
            <a:r>
              <a:rPr lang="ja-JP" altLang="ja-JP" sz="1600" b="1" u="sng" kern="1200" dirty="0">
                <a:solidFill>
                  <a:srgbClr val="FF0000"/>
                </a:solidFill>
                <a:effectLst/>
                <a:latin typeface="New Century Schlbk"/>
                <a:ea typeface="メイリオ" panose="020B0604030504040204" pitchFamily="50" charset="-128"/>
                <a:cs typeface="メイリオ" panose="020B0604030504040204" pitchFamily="50" charset="-128"/>
              </a:rPr>
              <a:t>非接触型体温計</a:t>
            </a:r>
            <a:r>
              <a:rPr lang="en-US" altLang="ja-JP" sz="1600" b="1" u="sng" kern="1200" dirty="0">
                <a:solidFill>
                  <a:srgbClr val="FF0000"/>
                </a:solidFill>
                <a:effectLst/>
                <a:latin typeface="New Century Schlbk"/>
                <a:ea typeface="メイリオ" panose="020B0604030504040204" pitchFamily="50" charset="-128"/>
                <a:cs typeface="メイリオ" panose="020B0604030504040204" pitchFamily="50" charset="-128"/>
              </a:rPr>
              <a:t>)</a:t>
            </a:r>
            <a:endParaRPr lang="ja-JP" altLang="ja-JP" sz="1600" u="sng" dirty="0">
              <a:effectLst/>
              <a:latin typeface="New Century Schlbk"/>
              <a:ea typeface="細明朝体"/>
              <a:cs typeface="Times New Roman" panose="02020603050405020304" pitchFamily="18" charset="0"/>
            </a:endParaRPr>
          </a:p>
        </p:txBody>
      </p:sp>
      <p:sp>
        <p:nvSpPr>
          <p:cNvPr id="61" name="角丸四角形 109">
            <a:extLst>
              <a:ext uri="{FF2B5EF4-FFF2-40B4-BE49-F238E27FC236}">
                <a16:creationId xmlns:a16="http://schemas.microsoft.com/office/drawing/2014/main" xmlns="" id="{654A044C-D1B3-4D7B-8651-40A2B890E866}"/>
              </a:ext>
            </a:extLst>
          </p:cNvPr>
          <p:cNvSpPr/>
          <p:nvPr/>
        </p:nvSpPr>
        <p:spPr>
          <a:xfrm>
            <a:off x="3774242" y="3811917"/>
            <a:ext cx="2169357" cy="1108475"/>
          </a:xfrm>
          <a:prstGeom prst="roundRect">
            <a:avLst>
              <a:gd name="adj" fmla="val 29789"/>
            </a:avLst>
          </a:prstGeom>
          <a:solidFill>
            <a:srgbClr val="FFFF00"/>
          </a:solidFill>
          <a:ln w="15875" cap="flat" cmpd="sng" algn="ctr">
            <a:solidFill>
              <a:srgbClr val="FF0000"/>
            </a:solidFill>
            <a:prstDash val="solid"/>
            <a:miter lim="800000"/>
          </a:ln>
          <a:effectLst/>
        </p:spPr>
        <p:txBody>
          <a:bodyPr wrap="square" rtlCol="0" anchor="ctr">
            <a:noAutofit/>
          </a:bodyPr>
          <a:lstStyle/>
          <a:p>
            <a:pPr lvl="0" algn="ctr" defTabSz="914400">
              <a:lnSpc>
                <a:spcPts val="1800"/>
              </a:lnSpc>
              <a:defRPr/>
            </a:pPr>
            <a:endParaRPr lang="en-US" altLang="ja-JP" sz="1600" b="1" dirty="0">
              <a:solidFill>
                <a:srgbClr val="FF0000"/>
              </a:solidFill>
              <a:latin typeface="メイリオ" panose="020B0604030504040204" pitchFamily="50" charset="-128"/>
              <a:ea typeface="細明朝体"/>
              <a:cs typeface="メイリオ" panose="020B0604030504040204" pitchFamily="50" charset="-128"/>
            </a:endParaRPr>
          </a:p>
          <a:p>
            <a:pPr lvl="0" algn="ctr" defTabSz="914400">
              <a:lnSpc>
                <a:spcPts val="1800"/>
              </a:lnSpc>
              <a:defRPr/>
            </a:pPr>
            <a:endParaRPr lang="en-US" altLang="ja-JP" sz="1600" b="1" dirty="0">
              <a:solidFill>
                <a:srgbClr val="FF0000"/>
              </a:solidFill>
              <a:latin typeface="メイリオ" panose="020B0604030504040204" pitchFamily="50" charset="-128"/>
              <a:ea typeface="細明朝体"/>
              <a:cs typeface="メイリオ" panose="020B0604030504040204" pitchFamily="50" charset="-128"/>
            </a:endParaRPr>
          </a:p>
          <a:p>
            <a:pPr lvl="0" algn="ctr" defTabSz="914400">
              <a:lnSpc>
                <a:spcPts val="1800"/>
              </a:lnSpc>
              <a:defRPr/>
            </a:pPr>
            <a:r>
              <a:rPr lang="en-US" altLang="ja-JP" sz="1600" b="1" dirty="0">
                <a:solidFill>
                  <a:srgbClr val="FF0000"/>
                </a:solidFill>
                <a:latin typeface="メイリオ" panose="020B0604030504040204" pitchFamily="50" charset="-128"/>
                <a:ea typeface="細明朝体"/>
                <a:cs typeface="メイリオ" panose="020B0604030504040204" pitchFamily="50" charset="-128"/>
              </a:rPr>
              <a:t>37.0</a:t>
            </a:r>
            <a:r>
              <a:rPr lang="ja-JP" altLang="en-US" sz="1600" b="1" dirty="0">
                <a:solidFill>
                  <a:srgbClr val="FF0000"/>
                </a:solidFill>
                <a:latin typeface="New Century Schlbk"/>
                <a:ea typeface="メイリオ" panose="020B0604030504040204" pitchFamily="50" charset="-128"/>
                <a:cs typeface="メイリオ" panose="020B0604030504040204" pitchFamily="50" charset="-128"/>
              </a:rPr>
              <a:t>℃以上の場合</a:t>
            </a:r>
            <a:endParaRPr kumimoji="0" lang="en-US" sz="1600" b="1" i="0" u="none" strike="noStrike" kern="1200" cap="none" spc="0" normalizeH="0" baseline="0" noProof="0" dirty="0">
              <a:ln>
                <a:noFill/>
              </a:ln>
              <a:solidFill>
                <a:srgbClr val="000000"/>
              </a:solidFill>
              <a:effectLst/>
              <a:uLnTx/>
              <a:uFillTx/>
              <a:latin typeface="メイリオ" panose="020B0604030504040204" pitchFamily="50" charset="-128"/>
              <a:ea typeface="細明朝体"/>
              <a:cs typeface="メイリオ" panose="020B0604030504040204" pitchFamily="50" charset="-128"/>
            </a:endParaRPr>
          </a:p>
          <a:p>
            <a:pPr marL="0" marR="0" lvl="0" indent="0" algn="ctr" defTabSz="914400" eaLnBrk="1" fontAlgn="auto" latinLnBrk="0" hangingPunct="1">
              <a:lnSpc>
                <a:spcPts val="18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rgbClr val="FF0000"/>
                </a:solidFill>
                <a:effectLst/>
                <a:uLnTx/>
                <a:uFillTx/>
                <a:latin typeface="New Century Schlbk"/>
                <a:ea typeface="メイリオ" panose="020B0604030504040204" pitchFamily="50" charset="-128"/>
                <a:cs typeface="メイリオ" panose="020B0604030504040204" pitchFamily="50" charset="-128"/>
              </a:rPr>
              <a:t>　　　　　　</a:t>
            </a:r>
            <a:endParaRPr kumimoji="0" lang="ja-JP" altLang="en-US" sz="1400" b="0" i="0" u="none" strike="noStrike" kern="0" cap="none" spc="0" normalizeH="0" baseline="0" noProof="0" dirty="0">
              <a:ln>
                <a:noFill/>
              </a:ln>
              <a:solidFill>
                <a:srgbClr val="FF0000"/>
              </a:solidFill>
              <a:effectLst/>
              <a:uLnTx/>
              <a:uFillTx/>
              <a:latin typeface="New Century Schlbk"/>
              <a:ea typeface="細明朝体"/>
              <a:cs typeface="Times New Roman" panose="02020603050405020304" pitchFamily="18" charset="0"/>
            </a:endParaRPr>
          </a:p>
          <a:p>
            <a:pPr marL="0" marR="0" lvl="0" indent="0" algn="just" defTabSz="914400" eaLnBrk="1" fontAlgn="auto" latinLnBrk="0" hangingPunct="1">
              <a:lnSpc>
                <a:spcPts val="18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ysClr val="window" lastClr="FFFFFF"/>
                </a:solidFill>
                <a:effectLst/>
                <a:uLnTx/>
                <a:uFillTx/>
                <a:latin typeface="New Century Schlbk"/>
                <a:ea typeface="細明朝体"/>
                <a:cs typeface="Times New Roman" panose="02020603050405020304" pitchFamily="18" charset="0"/>
              </a:rPr>
              <a:t>３７．５</a:t>
            </a:r>
          </a:p>
        </p:txBody>
      </p:sp>
      <p:sp>
        <p:nvSpPr>
          <p:cNvPr id="62" name="角丸四角形 109">
            <a:extLst>
              <a:ext uri="{FF2B5EF4-FFF2-40B4-BE49-F238E27FC236}">
                <a16:creationId xmlns:a16="http://schemas.microsoft.com/office/drawing/2014/main" xmlns="" id="{4E6F7CFA-9021-4065-BF73-3284DD379338}"/>
              </a:ext>
            </a:extLst>
          </p:cNvPr>
          <p:cNvSpPr/>
          <p:nvPr/>
        </p:nvSpPr>
        <p:spPr>
          <a:xfrm>
            <a:off x="1018674" y="3814883"/>
            <a:ext cx="2225842" cy="1093304"/>
          </a:xfrm>
          <a:prstGeom prst="roundRect">
            <a:avLst>
              <a:gd name="adj" fmla="val 29789"/>
            </a:avLst>
          </a:prstGeom>
          <a:solidFill>
            <a:srgbClr val="0070C0"/>
          </a:solidFill>
          <a:ln w="15875" cap="flat" cmpd="sng" algn="ctr">
            <a:solidFill>
              <a:srgbClr val="0070C0"/>
            </a:solidFill>
            <a:prstDash val="solid"/>
            <a:miter lim="800000"/>
          </a:ln>
          <a:effectLst/>
        </p:spPr>
        <p:txBody>
          <a:bodyPr wrap="square" rtlCol="0" anchor="ctr">
            <a:noAutofit/>
          </a:bodyPr>
          <a:lstStyle/>
          <a:p>
            <a:pPr marL="0" marR="0" lvl="0" indent="0" algn="ctr" defTabSz="914400" eaLnBrk="1" fontAlgn="auto" latinLnBrk="0" hangingPunct="1">
              <a:lnSpc>
                <a:spcPts val="18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FFFFFF"/>
                </a:solidFill>
                <a:effectLst/>
                <a:uLnTx/>
                <a:uFillTx/>
                <a:latin typeface="メイリオ" panose="020B0604030504040204" pitchFamily="50" charset="-128"/>
                <a:ea typeface="細明朝体"/>
                <a:cs typeface="メイリオ" panose="020B0604030504040204" pitchFamily="50" charset="-128"/>
              </a:rPr>
              <a:t>36.9</a:t>
            </a:r>
            <a:r>
              <a:rPr kumimoji="0" lang="ja-JP" altLang="en-US" sz="1600" b="1" i="0" u="none" strike="noStrike" kern="1200" cap="none" spc="0" normalizeH="0" baseline="0" noProof="0" dirty="0">
                <a:ln>
                  <a:noFill/>
                </a:ln>
                <a:solidFill>
                  <a:srgbClr val="FFFFFF"/>
                </a:solidFill>
                <a:effectLst/>
                <a:uLnTx/>
                <a:uFillTx/>
                <a:latin typeface="New Century Schlbk"/>
                <a:ea typeface="メイリオ" panose="020B0604030504040204" pitchFamily="50" charset="-128"/>
                <a:cs typeface="メイリオ" panose="020B0604030504040204" pitchFamily="50" charset="-128"/>
              </a:rPr>
              <a:t>℃以下の場合</a:t>
            </a:r>
            <a:endParaRPr kumimoji="0" lang="ja-JP" altLang="en-US" sz="1600" b="0" i="0" u="none" strike="noStrike" kern="0" cap="none" spc="0" normalizeH="0" baseline="0" noProof="0" dirty="0">
              <a:ln>
                <a:noFill/>
              </a:ln>
              <a:solidFill>
                <a:sysClr val="window" lastClr="FFFFFF"/>
              </a:solidFill>
              <a:effectLst/>
              <a:uLnTx/>
              <a:uFillTx/>
              <a:latin typeface="New Century Schlbk"/>
              <a:ea typeface="細明朝体"/>
              <a:cs typeface="Times New Roman" panose="02020603050405020304" pitchFamily="18" charset="0"/>
            </a:endParaRPr>
          </a:p>
        </p:txBody>
      </p:sp>
      <p:sp>
        <p:nvSpPr>
          <p:cNvPr id="67" name="角丸四角形 109">
            <a:extLst>
              <a:ext uri="{FF2B5EF4-FFF2-40B4-BE49-F238E27FC236}">
                <a16:creationId xmlns:a16="http://schemas.microsoft.com/office/drawing/2014/main" xmlns="" id="{72744FEA-5158-4184-A213-C8919ACB5C9D}"/>
              </a:ext>
            </a:extLst>
          </p:cNvPr>
          <p:cNvSpPr/>
          <p:nvPr/>
        </p:nvSpPr>
        <p:spPr>
          <a:xfrm>
            <a:off x="6725706" y="4072636"/>
            <a:ext cx="1074069" cy="580271"/>
          </a:xfrm>
          <a:prstGeom prst="roundRect">
            <a:avLst>
              <a:gd name="adj" fmla="val 29789"/>
            </a:avLst>
          </a:prstGeom>
          <a:solidFill>
            <a:srgbClr val="FFFF00"/>
          </a:solidFill>
          <a:ln w="15875" cap="flat" cmpd="sng" algn="ctr">
            <a:solidFill>
              <a:srgbClr val="FF0000"/>
            </a:solidFill>
            <a:prstDash val="solid"/>
            <a:miter lim="800000"/>
          </a:ln>
          <a:effectLst/>
        </p:spPr>
        <p:txBody>
          <a:bodyPr wrap="square" rtlCol="0" anchor="ctr">
            <a:noAutofit/>
          </a:bodyPr>
          <a:lstStyle/>
          <a:p>
            <a:pPr algn="ctr">
              <a:lnSpc>
                <a:spcPts val="1800"/>
              </a:lnSpc>
            </a:pPr>
            <a:endParaRPr lang="en-US" altLang="ja-JP" sz="1050" b="1" kern="1200" dirty="0">
              <a:effectLst/>
              <a:latin typeface="New Century Schlbk"/>
              <a:ea typeface="メイリオ" panose="020B0604030504040204" pitchFamily="50" charset="-128"/>
              <a:cs typeface="メイリオ" panose="020B0604030504040204" pitchFamily="50" charset="-128"/>
            </a:endParaRPr>
          </a:p>
          <a:p>
            <a:pPr algn="ctr">
              <a:lnSpc>
                <a:spcPts val="1800"/>
              </a:lnSpc>
            </a:pPr>
            <a:r>
              <a:rPr lang="ja-JP" sz="1600" b="1" kern="1200" dirty="0">
                <a:solidFill>
                  <a:srgbClr val="FF0000"/>
                </a:solidFill>
                <a:effectLst/>
                <a:latin typeface="New Century Schlbk"/>
                <a:ea typeface="メイリオ" panose="020B0604030504040204" pitchFamily="50" charset="-128"/>
                <a:cs typeface="メイリオ" panose="020B0604030504040204" pitchFamily="50" charset="-128"/>
              </a:rPr>
              <a:t>再検温</a:t>
            </a:r>
            <a:r>
              <a:rPr lang="ja-JP" sz="1050" b="1" kern="1200" dirty="0">
                <a:effectLst/>
                <a:latin typeface="New Century Schlbk"/>
                <a:ea typeface="メイリオ" panose="020B0604030504040204" pitchFamily="50" charset="-128"/>
                <a:cs typeface="メイリオ" panose="020B0604030504040204" pitchFamily="50" charset="-128"/>
              </a:rPr>
              <a:t>　　　　　　</a:t>
            </a:r>
            <a:endParaRPr lang="ja-JP" sz="1000" dirty="0">
              <a:effectLst/>
              <a:latin typeface="New Century Schlbk"/>
              <a:ea typeface="細明朝体"/>
              <a:cs typeface="Times New Roman" panose="02020603050405020304" pitchFamily="18" charset="0"/>
            </a:endParaRPr>
          </a:p>
          <a:p>
            <a:pPr algn="just">
              <a:lnSpc>
                <a:spcPts val="1800"/>
              </a:lnSpc>
            </a:pPr>
            <a:endParaRPr lang="ja-JP" sz="1000" dirty="0">
              <a:effectLst/>
              <a:latin typeface="New Century Schlbk"/>
              <a:ea typeface="細明朝体"/>
              <a:cs typeface="Times New Roman" panose="02020603050405020304" pitchFamily="18" charset="0"/>
            </a:endParaRPr>
          </a:p>
        </p:txBody>
      </p:sp>
      <p:sp>
        <p:nvSpPr>
          <p:cNvPr id="69" name="矢印: 右 68">
            <a:extLst>
              <a:ext uri="{FF2B5EF4-FFF2-40B4-BE49-F238E27FC236}">
                <a16:creationId xmlns:a16="http://schemas.microsoft.com/office/drawing/2014/main" xmlns="" id="{53ED036B-4BA0-42AB-B76B-F0612578D45B}"/>
              </a:ext>
            </a:extLst>
          </p:cNvPr>
          <p:cNvSpPr/>
          <p:nvPr/>
        </p:nvSpPr>
        <p:spPr>
          <a:xfrm>
            <a:off x="6203991" y="4291612"/>
            <a:ext cx="295275" cy="152400"/>
          </a:xfrm>
          <a:prstGeom prst="rightArrow">
            <a:avLst/>
          </a:prstGeom>
          <a:solidFill>
            <a:srgbClr val="FFFF00"/>
          </a:solidFill>
          <a:ln w="12700" cap="flat" cmpd="sng"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 lastClr="FFFFFF"/>
              </a:solidFill>
              <a:effectLst/>
              <a:uLnTx/>
              <a:uFillTx/>
              <a:latin typeface="游明朝" panose="020F0502020204030204"/>
              <a:ea typeface="游明朝" panose="02020400000000000000" pitchFamily="18" charset="-128"/>
              <a:cs typeface="+mn-cs"/>
            </a:endParaRPr>
          </a:p>
        </p:txBody>
      </p:sp>
      <p:sp>
        <p:nvSpPr>
          <p:cNvPr id="38" name="右矢印 83">
            <a:extLst>
              <a:ext uri="{FF2B5EF4-FFF2-40B4-BE49-F238E27FC236}">
                <a16:creationId xmlns:a16="http://schemas.microsoft.com/office/drawing/2014/main" xmlns="" id="{5E9D91F0-1A50-467C-975F-676DFA9FD86D}"/>
              </a:ext>
            </a:extLst>
          </p:cNvPr>
          <p:cNvSpPr/>
          <p:nvPr/>
        </p:nvSpPr>
        <p:spPr>
          <a:xfrm rot="5400000">
            <a:off x="1578057" y="5241586"/>
            <a:ext cx="1013788" cy="576470"/>
          </a:xfrm>
          <a:prstGeom prst="right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39" name="角丸四角形 102">
            <a:extLst>
              <a:ext uri="{FF2B5EF4-FFF2-40B4-BE49-F238E27FC236}">
                <a16:creationId xmlns:a16="http://schemas.microsoft.com/office/drawing/2014/main" xmlns="" id="{6693B791-17B8-4BC8-9BB9-51A80D71A6E5}"/>
              </a:ext>
            </a:extLst>
          </p:cNvPr>
          <p:cNvSpPr/>
          <p:nvPr/>
        </p:nvSpPr>
        <p:spPr>
          <a:xfrm>
            <a:off x="1055045" y="6136105"/>
            <a:ext cx="2126974" cy="675861"/>
          </a:xfrm>
          <a:prstGeom prst="roundRect">
            <a:avLst/>
          </a:prstGeom>
          <a:solidFill>
            <a:srgbClr val="0070C0"/>
          </a:solidFill>
          <a:ln w="15875" cmpd="sng">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1800"/>
              </a:lnSpc>
            </a:pPr>
            <a:r>
              <a:rPr lang="ja-JP" b="1" kern="1200" dirty="0">
                <a:solidFill>
                  <a:srgbClr val="FFFFFF"/>
                </a:solidFill>
                <a:effectLst/>
                <a:latin typeface="New Century Schlbk"/>
                <a:ea typeface="メイリオ" panose="020B0604030504040204" pitchFamily="50" charset="-128"/>
                <a:cs typeface="メイリオ" panose="020B0604030504040204" pitchFamily="50" charset="-128"/>
              </a:rPr>
              <a:t>入館可能</a:t>
            </a:r>
            <a:endParaRPr lang="ja-JP" dirty="0">
              <a:effectLst/>
              <a:latin typeface="New Century Schlbk"/>
              <a:ea typeface="細明朝体"/>
              <a:cs typeface="Times New Roman" panose="02020603050405020304" pitchFamily="18" charset="0"/>
            </a:endParaRPr>
          </a:p>
        </p:txBody>
      </p:sp>
      <p:sp>
        <p:nvSpPr>
          <p:cNvPr id="41" name="テキスト ボックス 40">
            <a:extLst>
              <a:ext uri="{FF2B5EF4-FFF2-40B4-BE49-F238E27FC236}">
                <a16:creationId xmlns:a16="http://schemas.microsoft.com/office/drawing/2014/main" xmlns="" id="{EE1E0C48-F5E1-4106-A6BD-BE9EA55C7D77}"/>
              </a:ext>
            </a:extLst>
          </p:cNvPr>
          <p:cNvSpPr txBox="1"/>
          <p:nvPr/>
        </p:nvSpPr>
        <p:spPr>
          <a:xfrm>
            <a:off x="6594615" y="4836928"/>
            <a:ext cx="1734378" cy="323165"/>
          </a:xfrm>
          <a:prstGeom prst="rect">
            <a:avLst/>
          </a:prstGeom>
          <a:noFill/>
        </p:spPr>
        <p:txBody>
          <a:bodyPr wrap="square">
            <a:spAutoFit/>
          </a:bodyPr>
          <a:lstStyle/>
          <a:p>
            <a:pPr algn="l" fontAlgn="b">
              <a:lnSpc>
                <a:spcPts val="1800"/>
              </a:lnSpc>
              <a:spcBef>
                <a:spcPts val="600"/>
              </a:spcBef>
              <a:tabLst>
                <a:tab pos="609600" algn="l"/>
                <a:tab pos="5165725" algn="l"/>
              </a:tabLst>
            </a:pPr>
            <a:r>
              <a:rPr lang="ja-JP" altLang="ja-JP" sz="1800" u="sng" dirty="0">
                <a:effectLst/>
                <a:latin typeface="New Century Schlbk"/>
                <a:ea typeface="メイリオ" panose="020B0604030504040204" pitchFamily="50" charset="-128"/>
                <a:cs typeface="Times New Roman" panose="02020603050405020304" pitchFamily="18" charset="0"/>
              </a:rPr>
              <a:t> </a:t>
            </a:r>
            <a:r>
              <a:rPr lang="en-US" altLang="ja-JP" sz="1800" b="1" u="sng" dirty="0">
                <a:solidFill>
                  <a:srgbClr val="FF0000"/>
                </a:solidFill>
                <a:effectLst/>
                <a:latin typeface="New Century Schlbk"/>
                <a:ea typeface="メイリオ" panose="020B0604030504040204" pitchFamily="50" charset="-128"/>
                <a:cs typeface="Times New Roman" panose="02020603050405020304" pitchFamily="18" charset="0"/>
              </a:rPr>
              <a:t>37.5</a:t>
            </a:r>
            <a:r>
              <a:rPr lang="ja-JP" altLang="ja-JP" sz="1800" b="1" u="sng" dirty="0">
                <a:solidFill>
                  <a:srgbClr val="FF0000"/>
                </a:solidFill>
                <a:effectLst/>
                <a:latin typeface="New Century Schlbk"/>
                <a:ea typeface="メイリオ" panose="020B0604030504040204" pitchFamily="50" charset="-128"/>
                <a:cs typeface="Times New Roman" panose="02020603050405020304" pitchFamily="18" charset="0"/>
              </a:rPr>
              <a:t>℃以上</a:t>
            </a:r>
            <a:endParaRPr lang="ja-JP" altLang="ja-JP" sz="1800" dirty="0">
              <a:effectLst/>
              <a:latin typeface="New Century Schlbk"/>
              <a:ea typeface="細明朝体"/>
              <a:cs typeface="Times New Roman" panose="02020603050405020304" pitchFamily="18" charset="0"/>
            </a:endParaRPr>
          </a:p>
        </p:txBody>
      </p:sp>
      <p:sp>
        <p:nvSpPr>
          <p:cNvPr id="43" name="右矢印 99">
            <a:extLst>
              <a:ext uri="{FF2B5EF4-FFF2-40B4-BE49-F238E27FC236}">
                <a16:creationId xmlns:a16="http://schemas.microsoft.com/office/drawing/2014/main" xmlns="" id="{55ED7C1A-7BA7-467D-94B4-8152484D674B}"/>
              </a:ext>
            </a:extLst>
          </p:cNvPr>
          <p:cNvSpPr/>
          <p:nvPr/>
        </p:nvSpPr>
        <p:spPr>
          <a:xfrm rot="16200000" flipH="1">
            <a:off x="6983377" y="5374633"/>
            <a:ext cx="556589" cy="33793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a:p>
        </p:txBody>
      </p:sp>
      <p:sp>
        <p:nvSpPr>
          <p:cNvPr id="45" name="角丸四角形 109">
            <a:extLst>
              <a:ext uri="{FF2B5EF4-FFF2-40B4-BE49-F238E27FC236}">
                <a16:creationId xmlns:a16="http://schemas.microsoft.com/office/drawing/2014/main" xmlns="" id="{3044B745-D363-4BB0-B9D6-C720B22F4D05}"/>
              </a:ext>
            </a:extLst>
          </p:cNvPr>
          <p:cNvSpPr/>
          <p:nvPr/>
        </p:nvSpPr>
        <p:spPr>
          <a:xfrm>
            <a:off x="6325820" y="5986092"/>
            <a:ext cx="1948070" cy="750197"/>
          </a:xfrm>
          <a:prstGeom prst="roundRect">
            <a:avLst>
              <a:gd name="adj" fmla="val 29789"/>
            </a:avLst>
          </a:prstGeom>
          <a:solidFill>
            <a:srgbClr val="FF0000"/>
          </a:solidFill>
          <a:ln w="15875" cap="flat" cmpd="sng" algn="ctr">
            <a:solidFill>
              <a:srgbClr val="FF0000"/>
            </a:solidFill>
            <a:prstDash val="solid"/>
            <a:miter lim="800000"/>
          </a:ln>
          <a:effectLst/>
        </p:spPr>
        <p:txBody>
          <a:bodyPr wrap="square" rtlCol="0" anchor="ctr">
            <a:noAutofit/>
          </a:bodyPr>
          <a:lstStyle/>
          <a:p>
            <a:pPr algn="ctr">
              <a:lnSpc>
                <a:spcPts val="1800"/>
              </a:lnSpc>
            </a:pPr>
            <a:endParaRPr lang="en-US" altLang="ja-JP" b="1" kern="1200" dirty="0">
              <a:solidFill>
                <a:srgbClr val="FFFFFF"/>
              </a:solidFill>
              <a:effectLst/>
              <a:latin typeface="New Century Schlbk"/>
              <a:ea typeface="メイリオ" panose="020B0604030504040204" pitchFamily="50" charset="-128"/>
              <a:cs typeface="メイリオ" panose="020B0604030504040204" pitchFamily="50" charset="-128"/>
            </a:endParaRPr>
          </a:p>
          <a:p>
            <a:pPr algn="ctr">
              <a:lnSpc>
                <a:spcPts val="1800"/>
              </a:lnSpc>
            </a:pPr>
            <a:r>
              <a:rPr lang="ja-JP" b="1" kern="1200" dirty="0">
                <a:solidFill>
                  <a:srgbClr val="FFFFFF"/>
                </a:solidFill>
                <a:effectLst/>
                <a:latin typeface="New Century Schlbk"/>
                <a:ea typeface="メイリオ" panose="020B0604030504040204" pitchFamily="50" charset="-128"/>
                <a:cs typeface="メイリオ" panose="020B0604030504040204" pitchFamily="50" charset="-128"/>
              </a:rPr>
              <a:t>入館不可</a:t>
            </a:r>
            <a:endParaRPr lang="ja-JP" dirty="0">
              <a:effectLst/>
              <a:latin typeface="New Century Schlbk"/>
              <a:ea typeface="細明朝体"/>
              <a:cs typeface="Times New Roman" panose="02020603050405020304" pitchFamily="18" charset="0"/>
            </a:endParaRPr>
          </a:p>
          <a:p>
            <a:pPr algn="just">
              <a:lnSpc>
                <a:spcPts val="1800"/>
              </a:lnSpc>
            </a:pPr>
            <a:r>
              <a:rPr lang="en-US" sz="1000" dirty="0">
                <a:effectLst/>
                <a:latin typeface="New Century Schlbk"/>
                <a:ea typeface="細明朝体"/>
                <a:cs typeface="Times New Roman" panose="02020603050405020304" pitchFamily="18" charset="0"/>
              </a:rPr>
              <a:t> </a:t>
            </a:r>
            <a:endParaRPr lang="ja-JP" sz="1000" dirty="0">
              <a:effectLst/>
              <a:latin typeface="New Century Schlbk"/>
              <a:ea typeface="細明朝体"/>
              <a:cs typeface="Times New Roman" panose="02020603050405020304" pitchFamily="18" charset="0"/>
            </a:endParaRPr>
          </a:p>
        </p:txBody>
      </p:sp>
      <p:sp>
        <p:nvSpPr>
          <p:cNvPr id="50" name="角丸四角形 113">
            <a:extLst>
              <a:ext uri="{FF2B5EF4-FFF2-40B4-BE49-F238E27FC236}">
                <a16:creationId xmlns:a16="http://schemas.microsoft.com/office/drawing/2014/main" xmlns="" id="{FED41A42-9C51-4C7D-9F0C-F205F5234459}"/>
              </a:ext>
            </a:extLst>
          </p:cNvPr>
          <p:cNvSpPr/>
          <p:nvPr/>
        </p:nvSpPr>
        <p:spPr>
          <a:xfrm>
            <a:off x="3800583" y="5111505"/>
            <a:ext cx="2166731" cy="2007704"/>
          </a:xfrm>
          <a:prstGeom prst="roundRect">
            <a:avLst>
              <a:gd name="adj" fmla="val 6805"/>
            </a:avLst>
          </a:prstGeom>
          <a:solidFill>
            <a:schemeClr val="accent4">
              <a:lumMod val="60000"/>
              <a:lumOff val="40000"/>
            </a:schemeClr>
          </a:solidFill>
          <a:ln w="15875" cmpd="sng">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just">
              <a:lnSpc>
                <a:spcPts val="1800"/>
              </a:lnSpc>
            </a:pPr>
            <a:r>
              <a:rPr lang="ja-JP" sz="1000" b="1" kern="1200" dirty="0">
                <a:solidFill>
                  <a:srgbClr val="000000"/>
                </a:solidFill>
                <a:effectLst/>
                <a:latin typeface="New Century Schlbk"/>
                <a:ea typeface="メイリオ" panose="020B0604030504040204" pitchFamily="50" charset="-128"/>
                <a:cs typeface="メイリオ" panose="020B0604030504040204" pitchFamily="50" charset="-128"/>
              </a:rPr>
              <a:t>　</a:t>
            </a:r>
            <a:r>
              <a:rPr lang="en-US" b="1" kern="1200" dirty="0">
                <a:solidFill>
                  <a:srgbClr val="000000"/>
                </a:solidFill>
                <a:effectLst/>
                <a:latin typeface="New Century Schlbk"/>
                <a:ea typeface="メイリオ" panose="020B0604030504040204" pitchFamily="50" charset="-128"/>
                <a:cs typeface="メイリオ" panose="020B0604030504040204" pitchFamily="50" charset="-128"/>
              </a:rPr>
              <a:t>37.0</a:t>
            </a:r>
            <a:r>
              <a:rPr lang="ja-JP" b="1" kern="1200" dirty="0">
                <a:solidFill>
                  <a:srgbClr val="000000"/>
                </a:solidFill>
                <a:effectLst/>
                <a:latin typeface="New Century Schlbk"/>
                <a:ea typeface="メイリオ" panose="020B0604030504040204" pitchFamily="50" charset="-128"/>
                <a:cs typeface="メイリオ" panose="020B0604030504040204" pitchFamily="50" charset="-128"/>
              </a:rPr>
              <a:t>℃～</a:t>
            </a:r>
            <a:r>
              <a:rPr lang="en-US" b="1" kern="1200" dirty="0">
                <a:solidFill>
                  <a:srgbClr val="000000"/>
                </a:solidFill>
                <a:effectLst/>
                <a:latin typeface="New Century Schlbk"/>
                <a:ea typeface="メイリオ" panose="020B0604030504040204" pitchFamily="50" charset="-128"/>
                <a:cs typeface="メイリオ" panose="020B0604030504040204" pitchFamily="50" charset="-128"/>
              </a:rPr>
              <a:t>37.4</a:t>
            </a:r>
            <a:r>
              <a:rPr lang="ja-JP" b="1" kern="1200" dirty="0">
                <a:solidFill>
                  <a:srgbClr val="000000"/>
                </a:solidFill>
                <a:effectLst/>
                <a:latin typeface="New Century Schlbk"/>
                <a:ea typeface="メイリオ" panose="020B0604030504040204" pitchFamily="50" charset="-128"/>
                <a:cs typeface="メイリオ" panose="020B0604030504040204" pitchFamily="50" charset="-128"/>
              </a:rPr>
              <a:t>℃</a:t>
            </a:r>
            <a:endParaRPr lang="en-US" altLang="ja-JP" b="1" kern="1200" dirty="0">
              <a:solidFill>
                <a:srgbClr val="000000"/>
              </a:solidFill>
              <a:effectLst/>
              <a:latin typeface="New Century Schlbk"/>
              <a:ea typeface="メイリオ" panose="020B0604030504040204" pitchFamily="50" charset="-128"/>
              <a:cs typeface="メイリオ" panose="020B0604030504040204" pitchFamily="50" charset="-128"/>
            </a:endParaRPr>
          </a:p>
          <a:p>
            <a:pPr algn="just">
              <a:lnSpc>
                <a:spcPts val="1800"/>
              </a:lnSpc>
            </a:pPr>
            <a:endParaRPr lang="ja-JP" sz="1200" dirty="0">
              <a:effectLst/>
              <a:latin typeface="New Century Schlbk"/>
              <a:ea typeface="細明朝体"/>
              <a:cs typeface="Times New Roman" panose="02020603050405020304" pitchFamily="18" charset="0"/>
            </a:endParaRPr>
          </a:p>
          <a:p>
            <a:pPr algn="just">
              <a:lnSpc>
                <a:spcPts val="1800"/>
              </a:lnSpc>
            </a:pPr>
            <a:r>
              <a:rPr lang="ja-JP" sz="1200" kern="1200" dirty="0">
                <a:solidFill>
                  <a:srgbClr val="000000"/>
                </a:solidFill>
                <a:effectLst/>
                <a:latin typeface="New Century Schlbk"/>
                <a:ea typeface="メイリオ" panose="020B0604030504040204" pitchFamily="50" charset="-128"/>
                <a:cs typeface="メイリオ" panose="020B0604030504040204" pitchFamily="50" charset="-128"/>
              </a:rPr>
              <a:t>自己管理のもと、十分に注意して行うこと。ただし絶対無理をしないこと。また、体調がすぐれない場合は速やかに競技役員まで申し出ること</a:t>
            </a:r>
            <a:endParaRPr lang="ja-JP" sz="1200" dirty="0">
              <a:effectLst/>
              <a:latin typeface="New Century Schlbk"/>
              <a:ea typeface="細明朝体"/>
              <a:cs typeface="Times New Roman" panose="02020603050405020304" pitchFamily="18" charset="0"/>
            </a:endParaRPr>
          </a:p>
        </p:txBody>
      </p:sp>
      <p:sp>
        <p:nvSpPr>
          <p:cNvPr id="22" name="テキスト ボックス 21">
            <a:extLst>
              <a:ext uri="{FF2B5EF4-FFF2-40B4-BE49-F238E27FC236}">
                <a16:creationId xmlns:a16="http://schemas.microsoft.com/office/drawing/2014/main" xmlns="" id="{020A6BD3-3827-4812-8E5E-5CA9E4CF62B9}"/>
              </a:ext>
            </a:extLst>
          </p:cNvPr>
          <p:cNvSpPr txBox="1"/>
          <p:nvPr/>
        </p:nvSpPr>
        <p:spPr>
          <a:xfrm>
            <a:off x="825918" y="7446363"/>
            <a:ext cx="4295426" cy="369332"/>
          </a:xfrm>
          <a:prstGeom prst="rect">
            <a:avLst/>
          </a:prstGeom>
          <a:noFill/>
        </p:spPr>
        <p:txBody>
          <a:bodyPr wrap="square">
            <a:spAutoFit/>
          </a:bodyPr>
          <a:lstStyle/>
          <a:p>
            <a:r>
              <a:rPr lang="ja-JP" altLang="en-US" sz="1800" b="1" dirty="0">
                <a:latin typeface="メイリオ" panose="020B0604030504040204" pitchFamily="50" charset="-128"/>
                <a:ea typeface="メイリオ" panose="020B0604030504040204" pitchFamily="50" charset="-128"/>
              </a:rPr>
              <a:t>２．健康チェックシートについて</a:t>
            </a:r>
            <a:endParaRPr lang="ja-JP" altLang="en-US" dirty="0"/>
          </a:p>
        </p:txBody>
      </p:sp>
      <p:sp>
        <p:nvSpPr>
          <p:cNvPr id="23" name="テキスト ボックス 22">
            <a:extLst>
              <a:ext uri="{FF2B5EF4-FFF2-40B4-BE49-F238E27FC236}">
                <a16:creationId xmlns:a16="http://schemas.microsoft.com/office/drawing/2014/main" xmlns="" id="{BFE8332F-9528-4967-A925-32C50614C0CE}"/>
              </a:ext>
            </a:extLst>
          </p:cNvPr>
          <p:cNvSpPr txBox="1"/>
          <p:nvPr/>
        </p:nvSpPr>
        <p:spPr>
          <a:xfrm>
            <a:off x="1005640" y="7826543"/>
            <a:ext cx="4114800" cy="830997"/>
          </a:xfrm>
          <a:prstGeom prst="rect">
            <a:avLst/>
          </a:prstGeom>
          <a:noFill/>
        </p:spPr>
        <p:txBody>
          <a:bodyPr wrap="square">
            <a:spAutoFit/>
          </a:bodyPr>
          <a:lstStyle/>
          <a:p>
            <a:r>
              <a:rPr kumimoji="1" lang="ja-JP" altLang="en-US" sz="1200" dirty="0">
                <a:latin typeface="メイリオ" panose="020B0604030504040204" pitchFamily="50" charset="-128"/>
                <a:ea typeface="メイリオ" panose="020B0604030504040204" pitchFamily="50" charset="-128"/>
              </a:rPr>
              <a:t>大会関係スタッフ／プレス／ご招待者・協賛社様</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・大会当日の検温記入欄</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・基本的な健康チェック欄</a:t>
            </a:r>
            <a:endParaRPr kumimoji="1" lang="en-US" altLang="ja-JP" sz="1200" dirty="0">
              <a:latin typeface="メイリオ" panose="020B0604030504040204" pitchFamily="50" charset="-128"/>
              <a:ea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xmlns="" id="{92BBC5FB-17CB-4562-A8D5-C36FA5DDC29B}"/>
              </a:ext>
            </a:extLst>
          </p:cNvPr>
          <p:cNvSpPr/>
          <p:nvPr/>
        </p:nvSpPr>
        <p:spPr>
          <a:xfrm>
            <a:off x="5519656" y="7338056"/>
            <a:ext cx="2956202" cy="42696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5" name="図 24">
            <a:extLst>
              <a:ext uri="{FF2B5EF4-FFF2-40B4-BE49-F238E27FC236}">
                <a16:creationId xmlns:a16="http://schemas.microsoft.com/office/drawing/2014/main" xmlns="" id="{AC376BB4-AC2D-4E60-B763-C6B36F46268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24687" y="7493250"/>
            <a:ext cx="2549203" cy="40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171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CF150F25-FA8C-41AA-8CCF-2B9BA69AB5EA}"/>
              </a:ext>
            </a:extLst>
          </p:cNvPr>
          <p:cNvSpPr>
            <a:spLocks noGrp="1"/>
          </p:cNvSpPr>
          <p:nvPr>
            <p:ph idx="1"/>
          </p:nvPr>
        </p:nvSpPr>
        <p:spPr>
          <a:xfrm>
            <a:off x="660082" y="1721883"/>
            <a:ext cx="8281035" cy="10233556"/>
          </a:xfrm>
        </p:spPr>
        <p:txBody>
          <a:bodyPr>
            <a:normAutofit/>
          </a:bodyPr>
          <a:lstStyle/>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r>
              <a:rPr lang="ja-JP" altLang="en-US" sz="1800" b="1" dirty="0">
                <a:latin typeface="メイリオ" panose="020B0604030504040204" pitchFamily="50" charset="-128"/>
                <a:ea typeface="メイリオ" panose="020B0604030504040204" pitchFamily="50" charset="-128"/>
              </a:rPr>
              <a:t>３．大会役員の受付</a:t>
            </a:r>
            <a:endParaRPr lang="en-US" altLang="ja-JP" sz="18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r>
              <a:rPr lang="ja-JP" altLang="en-US" sz="1800" b="1" dirty="0">
                <a:latin typeface="メイリオ" panose="020B0604030504040204" pitchFamily="50" charset="-128"/>
                <a:ea typeface="メイリオ" panose="020B0604030504040204" pitchFamily="50" charset="-128"/>
              </a:rPr>
              <a:t>４．健康チェックシートについて</a:t>
            </a:r>
            <a:endParaRPr lang="en-US" altLang="ja-JP" sz="1800" b="1" dirty="0">
              <a:latin typeface="メイリオ" panose="020B0604030504040204" pitchFamily="50" charset="-128"/>
              <a:ea typeface="メイリオ" panose="020B0604030504040204" pitchFamily="50" charset="-128"/>
            </a:endParaRPr>
          </a:p>
          <a:p>
            <a:pPr marL="0" indent="0">
              <a:buNone/>
            </a:pPr>
            <a:endParaRPr lang="ja-JP" altLang="en-US" sz="2400" b="1" dirty="0">
              <a:latin typeface="メイリオ" panose="020B0604030504040204" pitchFamily="50" charset="-128"/>
              <a:ea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xmlns="" id="{E5981CF2-CEA7-491C-8D1A-0549DE74738B}"/>
              </a:ext>
            </a:extLst>
          </p:cNvPr>
          <p:cNvSpPr>
            <a:spLocks noGrp="1"/>
          </p:cNvSpPr>
          <p:nvPr>
            <p:ph type="sldNum" sz="quarter" idx="12"/>
          </p:nvPr>
        </p:nvSpPr>
        <p:spPr/>
        <p:txBody>
          <a:bodyPr/>
          <a:lstStyle/>
          <a:p>
            <a:fld id="{E47DAE9F-9DCD-4755-AFBA-EF2594A4C0CC}" type="slidenum">
              <a:rPr kumimoji="1" lang="ja-JP" altLang="en-US" smtClean="0"/>
              <a:t>11</a:t>
            </a:fld>
            <a:endParaRPr kumimoji="1" lang="ja-JP" altLang="en-US"/>
          </a:p>
        </p:txBody>
      </p:sp>
      <p:sp>
        <p:nvSpPr>
          <p:cNvPr id="6" name="四角形: 角を丸くする 5">
            <a:extLst>
              <a:ext uri="{FF2B5EF4-FFF2-40B4-BE49-F238E27FC236}">
                <a16:creationId xmlns:a16="http://schemas.microsoft.com/office/drawing/2014/main" xmlns="" id="{7FE25635-C459-467B-AD06-5786618AEB02}"/>
              </a:ext>
            </a:extLst>
          </p:cNvPr>
          <p:cNvSpPr/>
          <p:nvPr/>
        </p:nvSpPr>
        <p:spPr>
          <a:xfrm>
            <a:off x="3545488" y="2280502"/>
            <a:ext cx="2174697" cy="287771"/>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メイリオ" panose="020B0604030504040204" pitchFamily="50" charset="-128"/>
                <a:ea typeface="メイリオ" panose="020B0604030504040204" pitchFamily="50" charset="-128"/>
              </a:rPr>
              <a:t>健康チェックシートの回収</a:t>
            </a:r>
            <a:endParaRPr kumimoji="1" lang="en-US" altLang="ja-JP" sz="1000" dirty="0">
              <a:solidFill>
                <a:schemeClr val="tx1"/>
              </a:solidFill>
              <a:latin typeface="メイリオ" panose="020B0604030504040204" pitchFamily="50" charset="-128"/>
              <a:ea typeface="メイリオ" panose="020B0604030504040204" pitchFamily="50" charset="-128"/>
            </a:endParaRPr>
          </a:p>
        </p:txBody>
      </p:sp>
      <p:sp>
        <p:nvSpPr>
          <p:cNvPr id="9" name="四角形: 角を丸くする 8">
            <a:extLst>
              <a:ext uri="{FF2B5EF4-FFF2-40B4-BE49-F238E27FC236}">
                <a16:creationId xmlns:a16="http://schemas.microsoft.com/office/drawing/2014/main" xmlns="" id="{A9368CB7-59AD-457F-9A74-708B6094763B}"/>
              </a:ext>
            </a:extLst>
          </p:cNvPr>
          <p:cNvSpPr/>
          <p:nvPr/>
        </p:nvSpPr>
        <p:spPr>
          <a:xfrm>
            <a:off x="3545487" y="2988788"/>
            <a:ext cx="2174697" cy="287771"/>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chemeClr val="tx1"/>
                </a:solidFill>
                <a:latin typeface="メイリオ" panose="020B0604030504040204" pitchFamily="50" charset="-128"/>
                <a:ea typeface="メイリオ" panose="020B0604030504040204" pitchFamily="50" charset="-128"/>
              </a:rPr>
              <a:t>AD</a:t>
            </a:r>
            <a:r>
              <a:rPr kumimoji="1" lang="ja-JP" altLang="en-US" sz="1000" dirty="0">
                <a:solidFill>
                  <a:schemeClr val="tx1"/>
                </a:solidFill>
                <a:latin typeface="メイリオ" panose="020B0604030504040204" pitchFamily="50" charset="-128"/>
                <a:ea typeface="メイリオ" panose="020B0604030504040204" pitchFamily="50" charset="-128"/>
              </a:rPr>
              <a:t>カードのチェック</a:t>
            </a:r>
          </a:p>
        </p:txBody>
      </p:sp>
      <p:sp>
        <p:nvSpPr>
          <p:cNvPr id="10" name="四角形: 角を丸くする 9">
            <a:extLst>
              <a:ext uri="{FF2B5EF4-FFF2-40B4-BE49-F238E27FC236}">
                <a16:creationId xmlns:a16="http://schemas.microsoft.com/office/drawing/2014/main" xmlns="" id="{B98DA3A6-76ED-42EE-988B-87385454BF8D}"/>
              </a:ext>
            </a:extLst>
          </p:cNvPr>
          <p:cNvSpPr/>
          <p:nvPr/>
        </p:nvSpPr>
        <p:spPr>
          <a:xfrm>
            <a:off x="3545487" y="3724309"/>
            <a:ext cx="2174697" cy="287771"/>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メイリオ" panose="020B0604030504040204" pitchFamily="50" charset="-128"/>
                <a:ea typeface="メイリオ" panose="020B0604030504040204" pitchFamily="50" charset="-128"/>
              </a:rPr>
              <a:t>検温（非接触型体温計）</a:t>
            </a:r>
          </a:p>
        </p:txBody>
      </p:sp>
      <p:grpSp>
        <p:nvGrpSpPr>
          <p:cNvPr id="4" name="グループ化 3">
            <a:extLst>
              <a:ext uri="{FF2B5EF4-FFF2-40B4-BE49-F238E27FC236}">
                <a16:creationId xmlns:a16="http://schemas.microsoft.com/office/drawing/2014/main" xmlns="" id="{808C6700-FF72-4BB2-AAC8-2C36353D1A5A}"/>
              </a:ext>
            </a:extLst>
          </p:cNvPr>
          <p:cNvGrpSpPr/>
          <p:nvPr/>
        </p:nvGrpSpPr>
        <p:grpSpPr>
          <a:xfrm>
            <a:off x="1688083" y="4592625"/>
            <a:ext cx="2784427" cy="656270"/>
            <a:chOff x="2139845" y="5572627"/>
            <a:chExt cx="2174697" cy="1656349"/>
          </a:xfrm>
          <a:solidFill>
            <a:srgbClr val="2471CD"/>
          </a:solidFill>
        </p:grpSpPr>
        <p:sp>
          <p:nvSpPr>
            <p:cNvPr id="7" name="四角形: 角を丸くする 6">
              <a:extLst>
                <a:ext uri="{FF2B5EF4-FFF2-40B4-BE49-F238E27FC236}">
                  <a16:creationId xmlns:a16="http://schemas.microsoft.com/office/drawing/2014/main" xmlns="" id="{F665F878-B7C1-4434-83AD-354D162BF181}"/>
                </a:ext>
              </a:extLst>
            </p:cNvPr>
            <p:cNvSpPr/>
            <p:nvPr/>
          </p:nvSpPr>
          <p:spPr>
            <a:xfrm>
              <a:off x="2139845" y="5572627"/>
              <a:ext cx="2174697" cy="1656349"/>
            </a:xfrm>
            <a:prstGeom prst="roundRect">
              <a:avLst/>
            </a:prstGeom>
            <a:grp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b="1" dirty="0">
                  <a:latin typeface="メイリオ" panose="020B0604030504040204" pitchFamily="50" charset="-128"/>
                  <a:ea typeface="メイリオ" panose="020B0604030504040204" pitchFamily="50" charset="-128"/>
                </a:rPr>
                <a:t>入場可能</a:t>
              </a:r>
            </a:p>
          </p:txBody>
        </p:sp>
        <p:sp>
          <p:nvSpPr>
            <p:cNvPr id="11" name="四角形: 角を丸くする 10">
              <a:extLst>
                <a:ext uri="{FF2B5EF4-FFF2-40B4-BE49-F238E27FC236}">
                  <a16:creationId xmlns:a16="http://schemas.microsoft.com/office/drawing/2014/main" xmlns="" id="{11436601-4D70-4F81-831C-394299827898}"/>
                </a:ext>
              </a:extLst>
            </p:cNvPr>
            <p:cNvSpPr/>
            <p:nvPr/>
          </p:nvSpPr>
          <p:spPr>
            <a:xfrm>
              <a:off x="2321498" y="5761689"/>
              <a:ext cx="1832707" cy="577563"/>
            </a:xfrm>
            <a:prstGeom prst="roundRect">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bg1"/>
                  </a:solidFill>
                  <a:latin typeface="メイリオ" panose="020B0604030504040204" pitchFamily="50" charset="-128"/>
                  <a:ea typeface="メイリオ" panose="020B0604030504040204" pitchFamily="50" charset="-128"/>
                </a:rPr>
                <a:t>３７．５℃未満</a:t>
              </a:r>
              <a:endParaRPr kumimoji="1" lang="ja-JP" altLang="en-US" sz="1050" b="1" dirty="0">
                <a:solidFill>
                  <a:schemeClr val="bg1"/>
                </a:solidFill>
                <a:latin typeface="メイリオ" panose="020B0604030504040204" pitchFamily="50" charset="-128"/>
                <a:ea typeface="メイリオ" panose="020B0604030504040204" pitchFamily="50" charset="-128"/>
              </a:endParaRPr>
            </a:p>
          </p:txBody>
        </p:sp>
      </p:grpSp>
      <p:grpSp>
        <p:nvGrpSpPr>
          <p:cNvPr id="22" name="グループ化 21">
            <a:extLst>
              <a:ext uri="{FF2B5EF4-FFF2-40B4-BE49-F238E27FC236}">
                <a16:creationId xmlns:a16="http://schemas.microsoft.com/office/drawing/2014/main" xmlns="" id="{88C986FA-8EF4-4A6C-8039-260A3D878B7C}"/>
              </a:ext>
            </a:extLst>
          </p:cNvPr>
          <p:cNvGrpSpPr/>
          <p:nvPr/>
        </p:nvGrpSpPr>
        <p:grpSpPr>
          <a:xfrm>
            <a:off x="5157079" y="4592624"/>
            <a:ext cx="2784427" cy="656271"/>
            <a:chOff x="5186709" y="5572626"/>
            <a:chExt cx="2174697" cy="1656349"/>
          </a:xfrm>
          <a:solidFill>
            <a:schemeClr val="accent4">
              <a:lumMod val="40000"/>
              <a:lumOff val="60000"/>
            </a:schemeClr>
          </a:solidFill>
        </p:grpSpPr>
        <p:sp>
          <p:nvSpPr>
            <p:cNvPr id="8" name="四角形: 角を丸くする 7">
              <a:extLst>
                <a:ext uri="{FF2B5EF4-FFF2-40B4-BE49-F238E27FC236}">
                  <a16:creationId xmlns:a16="http://schemas.microsoft.com/office/drawing/2014/main" xmlns="" id="{28DC49AD-3FE4-4DE1-85B8-D5C880A13A51}"/>
                </a:ext>
              </a:extLst>
            </p:cNvPr>
            <p:cNvSpPr/>
            <p:nvPr/>
          </p:nvSpPr>
          <p:spPr>
            <a:xfrm>
              <a:off x="5186709" y="5572626"/>
              <a:ext cx="2174697" cy="1656349"/>
            </a:xfrm>
            <a:prstGeom prst="roundRect">
              <a:avLst/>
            </a:prstGeom>
            <a:grp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b="1" dirty="0">
                  <a:solidFill>
                    <a:srgbClr val="FF0000"/>
                  </a:solidFill>
                  <a:latin typeface="メイリオ" panose="020B0604030504040204" pitchFamily="50" charset="-128"/>
                  <a:ea typeface="メイリオ" panose="020B0604030504040204" pitchFamily="50" charset="-128"/>
                </a:rPr>
                <a:t>再検温</a:t>
              </a:r>
              <a:r>
                <a:rPr lang="ja-JP" altLang="en-US" sz="1100" b="1" dirty="0">
                  <a:solidFill>
                    <a:srgbClr val="FF0000"/>
                  </a:solidFill>
                  <a:latin typeface="メイリオ" panose="020B0604030504040204" pitchFamily="50" charset="-128"/>
                  <a:ea typeface="メイリオ" panose="020B0604030504040204" pitchFamily="50" charset="-128"/>
                </a:rPr>
                <a:t>（接触型体温計）</a:t>
              </a:r>
              <a:endParaRPr kumimoji="1" lang="ja-JP" altLang="en-US" sz="1100" b="1" dirty="0">
                <a:solidFill>
                  <a:srgbClr val="FF0000"/>
                </a:solidFill>
                <a:latin typeface="メイリオ" panose="020B0604030504040204" pitchFamily="50" charset="-128"/>
                <a:ea typeface="メイリオ" panose="020B0604030504040204" pitchFamily="50" charset="-128"/>
              </a:endParaRPr>
            </a:p>
          </p:txBody>
        </p:sp>
        <p:sp>
          <p:nvSpPr>
            <p:cNvPr id="12" name="四角形: 角を丸くする 11">
              <a:extLst>
                <a:ext uri="{FF2B5EF4-FFF2-40B4-BE49-F238E27FC236}">
                  <a16:creationId xmlns:a16="http://schemas.microsoft.com/office/drawing/2014/main" xmlns="" id="{0FB7D322-6AF9-4232-AC33-B5D5AFE04D98}"/>
                </a:ext>
              </a:extLst>
            </p:cNvPr>
            <p:cNvSpPr/>
            <p:nvPr/>
          </p:nvSpPr>
          <p:spPr>
            <a:xfrm>
              <a:off x="5357701" y="5783847"/>
              <a:ext cx="1832707" cy="632305"/>
            </a:xfrm>
            <a:prstGeom prst="roundRect">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rgbClr val="FF0000"/>
                  </a:solidFill>
                  <a:latin typeface="メイリオ" panose="020B0604030504040204" pitchFamily="50" charset="-128"/>
                  <a:ea typeface="メイリオ" panose="020B0604030504040204" pitchFamily="50" charset="-128"/>
                </a:rPr>
                <a:t>３７．５℃以上</a:t>
              </a:r>
            </a:p>
          </p:txBody>
        </p:sp>
      </p:grpSp>
      <p:sp>
        <p:nvSpPr>
          <p:cNvPr id="13" name="矢印: 下 12">
            <a:extLst>
              <a:ext uri="{FF2B5EF4-FFF2-40B4-BE49-F238E27FC236}">
                <a16:creationId xmlns:a16="http://schemas.microsoft.com/office/drawing/2014/main" xmlns="" id="{C5FBEC18-84E4-46E4-8F82-DCCA22BF74E8}"/>
              </a:ext>
            </a:extLst>
          </p:cNvPr>
          <p:cNvSpPr/>
          <p:nvPr/>
        </p:nvSpPr>
        <p:spPr>
          <a:xfrm>
            <a:off x="4558019" y="2639949"/>
            <a:ext cx="149629" cy="2877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4" name="矢印: 下 13">
            <a:extLst>
              <a:ext uri="{FF2B5EF4-FFF2-40B4-BE49-F238E27FC236}">
                <a16:creationId xmlns:a16="http://schemas.microsoft.com/office/drawing/2014/main" xmlns="" id="{12A65C4D-9610-4D05-8966-4737F28FE37B}"/>
              </a:ext>
            </a:extLst>
          </p:cNvPr>
          <p:cNvSpPr/>
          <p:nvPr/>
        </p:nvSpPr>
        <p:spPr>
          <a:xfrm>
            <a:off x="4558019" y="3350818"/>
            <a:ext cx="149629" cy="2877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5" name="矢印: 下 14">
            <a:extLst>
              <a:ext uri="{FF2B5EF4-FFF2-40B4-BE49-F238E27FC236}">
                <a16:creationId xmlns:a16="http://schemas.microsoft.com/office/drawing/2014/main" xmlns="" id="{04805F78-736C-4A40-A35E-CB4564C2CE3E}"/>
              </a:ext>
            </a:extLst>
          </p:cNvPr>
          <p:cNvSpPr/>
          <p:nvPr/>
        </p:nvSpPr>
        <p:spPr>
          <a:xfrm>
            <a:off x="3588199" y="4158661"/>
            <a:ext cx="149629" cy="2877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6" name="矢印: 下 15">
            <a:extLst>
              <a:ext uri="{FF2B5EF4-FFF2-40B4-BE49-F238E27FC236}">
                <a16:creationId xmlns:a16="http://schemas.microsoft.com/office/drawing/2014/main" xmlns="" id="{63568615-CD66-486C-B91E-FDF1942E8C13}"/>
              </a:ext>
            </a:extLst>
          </p:cNvPr>
          <p:cNvSpPr/>
          <p:nvPr/>
        </p:nvSpPr>
        <p:spPr>
          <a:xfrm>
            <a:off x="5570554" y="4142618"/>
            <a:ext cx="149629" cy="2877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7" name="矢印: 下 16">
            <a:extLst>
              <a:ext uri="{FF2B5EF4-FFF2-40B4-BE49-F238E27FC236}">
                <a16:creationId xmlns:a16="http://schemas.microsoft.com/office/drawing/2014/main" xmlns="" id="{69849301-6E03-4F2B-96D3-45609EEACE42}"/>
              </a:ext>
            </a:extLst>
          </p:cNvPr>
          <p:cNvSpPr/>
          <p:nvPr/>
        </p:nvSpPr>
        <p:spPr>
          <a:xfrm>
            <a:off x="6474474" y="5370299"/>
            <a:ext cx="149629" cy="2877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nvGrpSpPr>
          <p:cNvPr id="23" name="グループ化 22">
            <a:extLst>
              <a:ext uri="{FF2B5EF4-FFF2-40B4-BE49-F238E27FC236}">
                <a16:creationId xmlns:a16="http://schemas.microsoft.com/office/drawing/2014/main" xmlns="" id="{7EA9ED80-922A-41B9-886C-EEFBB97C60A3}"/>
              </a:ext>
            </a:extLst>
          </p:cNvPr>
          <p:cNvGrpSpPr/>
          <p:nvPr/>
        </p:nvGrpSpPr>
        <p:grpSpPr>
          <a:xfrm>
            <a:off x="5157080" y="5795380"/>
            <a:ext cx="2784427" cy="1109928"/>
            <a:chOff x="5186709" y="8005529"/>
            <a:chExt cx="2174697" cy="1656349"/>
          </a:xfrm>
          <a:solidFill>
            <a:schemeClr val="accent4">
              <a:lumMod val="20000"/>
              <a:lumOff val="80000"/>
            </a:schemeClr>
          </a:solidFill>
        </p:grpSpPr>
        <p:sp>
          <p:nvSpPr>
            <p:cNvPr id="18" name="四角形: 角を丸くする 17">
              <a:extLst>
                <a:ext uri="{FF2B5EF4-FFF2-40B4-BE49-F238E27FC236}">
                  <a16:creationId xmlns:a16="http://schemas.microsoft.com/office/drawing/2014/main" xmlns="" id="{5925C1AA-5A3D-4A7D-B12B-466AF599C079}"/>
                </a:ext>
              </a:extLst>
            </p:cNvPr>
            <p:cNvSpPr/>
            <p:nvPr/>
          </p:nvSpPr>
          <p:spPr>
            <a:xfrm>
              <a:off x="5186709" y="8005529"/>
              <a:ext cx="2174697" cy="1656349"/>
            </a:xfrm>
            <a:prstGeom prst="roundRect">
              <a:avLst/>
            </a:prstGeom>
            <a:solidFill>
              <a:srgbClr val="FFFF00"/>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dirty="0">
                <a:latin typeface="メイリオ" panose="020B0604030504040204" pitchFamily="50" charset="-128"/>
                <a:ea typeface="メイリオ" panose="020B0604030504040204" pitchFamily="50" charset="-128"/>
              </a:endParaRPr>
            </a:p>
            <a:p>
              <a:pPr algn="ctr"/>
              <a:r>
                <a:rPr kumimoji="1" lang="ja-JP" altLang="en-US" sz="1400" b="1" dirty="0">
                  <a:solidFill>
                    <a:srgbClr val="F44609"/>
                  </a:solidFill>
                  <a:latin typeface="メイリオ" panose="020B0604030504040204" pitchFamily="50" charset="-128"/>
                  <a:ea typeface="メイリオ" panose="020B0604030504040204" pitchFamily="50" charset="-128"/>
                </a:rPr>
                <a:t>入場不可</a:t>
              </a:r>
              <a:endParaRPr kumimoji="1" lang="en-US" altLang="ja-JP" sz="1400" b="1" dirty="0">
                <a:solidFill>
                  <a:srgbClr val="F44609"/>
                </a:solidFill>
                <a:latin typeface="メイリオ" panose="020B0604030504040204" pitchFamily="50" charset="-128"/>
                <a:ea typeface="メイリオ" panose="020B0604030504040204" pitchFamily="50" charset="-128"/>
              </a:endParaRPr>
            </a:p>
            <a:p>
              <a:pPr algn="ctr"/>
              <a:r>
                <a:rPr kumimoji="1" lang="ja-JP" altLang="en-US" sz="1000" dirty="0">
                  <a:solidFill>
                    <a:schemeClr val="tx1"/>
                  </a:solidFill>
                  <a:latin typeface="メイリオ" panose="020B0604030504040204" pitchFamily="50" charset="-128"/>
                  <a:ea typeface="メイリオ" panose="020B0604030504040204" pitchFamily="50" charset="-128"/>
                </a:rPr>
                <a:t>速やかに帰宅</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algn="ctr"/>
              <a:r>
                <a:rPr lang="ja-JP" altLang="en-US" sz="1000" dirty="0">
                  <a:solidFill>
                    <a:schemeClr val="tx1"/>
                  </a:solidFill>
                  <a:latin typeface="メイリオ" panose="020B0604030504040204" pitchFamily="50" charset="-128"/>
                  <a:ea typeface="メイリオ" panose="020B0604030504040204" pitchFamily="50" charset="-128"/>
                </a:rPr>
                <a:t>上長に報告ののち大会本部に報告</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19" name="四角形: 角を丸くする 18">
              <a:extLst>
                <a:ext uri="{FF2B5EF4-FFF2-40B4-BE49-F238E27FC236}">
                  <a16:creationId xmlns:a16="http://schemas.microsoft.com/office/drawing/2014/main" xmlns="" id="{E32878D1-CB1B-4A31-9FB5-E0DE1A42A460}"/>
                </a:ext>
              </a:extLst>
            </p:cNvPr>
            <p:cNvSpPr/>
            <p:nvPr/>
          </p:nvSpPr>
          <p:spPr>
            <a:xfrm>
              <a:off x="5357700" y="8246263"/>
              <a:ext cx="1844981" cy="275770"/>
            </a:xfrm>
            <a:prstGeom prst="roundRect">
              <a:avLst/>
            </a:prstGeom>
            <a:solidFill>
              <a:srgbClr val="FFFF00"/>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rgbClr val="FF0000"/>
                  </a:solidFill>
                  <a:latin typeface="メイリオ" panose="020B0604030504040204" pitchFamily="50" charset="-128"/>
                  <a:ea typeface="メイリオ" panose="020B0604030504040204" pitchFamily="50" charset="-128"/>
                </a:rPr>
                <a:t>３７．５℃以上</a:t>
              </a:r>
            </a:p>
          </p:txBody>
        </p:sp>
      </p:grpSp>
      <p:sp>
        <p:nvSpPr>
          <p:cNvPr id="20" name="矢印: 下 19">
            <a:extLst>
              <a:ext uri="{FF2B5EF4-FFF2-40B4-BE49-F238E27FC236}">
                <a16:creationId xmlns:a16="http://schemas.microsoft.com/office/drawing/2014/main" xmlns="" id="{77A6CFA0-35FE-4BAA-B29F-31BE06873626}"/>
              </a:ext>
            </a:extLst>
          </p:cNvPr>
          <p:cNvSpPr/>
          <p:nvPr/>
        </p:nvSpPr>
        <p:spPr>
          <a:xfrm rot="5400000">
            <a:off x="4716748" y="4809987"/>
            <a:ext cx="149629" cy="28777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xmlns="" id="{A4528F4F-4BBC-47E9-9899-6C415E6C8AF8}"/>
              </a:ext>
            </a:extLst>
          </p:cNvPr>
          <p:cNvSpPr txBox="1"/>
          <p:nvPr/>
        </p:nvSpPr>
        <p:spPr>
          <a:xfrm>
            <a:off x="1659694" y="5531310"/>
            <a:ext cx="2784427" cy="1384995"/>
          </a:xfrm>
          <a:prstGeom prst="rect">
            <a:avLst/>
          </a:prstGeom>
          <a:noFill/>
          <a:ln>
            <a:solidFill>
              <a:srgbClr val="FF0000"/>
            </a:solidFill>
          </a:ln>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★上記受付が終了しましたら、検温済みの目印となるシールをお渡しするので必ず</a:t>
            </a:r>
            <a:r>
              <a:rPr lang="en-US" altLang="ja-JP" sz="1200" dirty="0">
                <a:latin typeface="メイリオ" panose="020B0604030504040204" pitchFamily="50" charset="-128"/>
                <a:ea typeface="メイリオ" panose="020B0604030504040204" pitchFamily="50" charset="-128"/>
              </a:rPr>
              <a:t>AD</a:t>
            </a:r>
            <a:r>
              <a:rPr lang="ja-JP" altLang="en-US" sz="1200" dirty="0">
                <a:latin typeface="メイリオ" panose="020B0604030504040204" pitchFamily="50" charset="-128"/>
                <a:ea typeface="メイリオ" panose="020B0604030504040204" pitchFamily="50" charset="-128"/>
              </a:rPr>
              <a:t>カードの定められた位置に貼付してください。</a:t>
            </a:r>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★シールがない場合は、再度</a:t>
            </a:r>
            <a:r>
              <a:rPr kumimoji="1" lang="en-US" altLang="ja-JP" sz="1200" dirty="0">
                <a:latin typeface="メイリオ" panose="020B0604030504040204" pitchFamily="50" charset="-128"/>
                <a:ea typeface="メイリオ" panose="020B0604030504040204" pitchFamily="50" charset="-128"/>
              </a:rPr>
              <a:t>AD</a:t>
            </a:r>
            <a:r>
              <a:rPr kumimoji="1" lang="ja-JP" altLang="en-US" sz="1200" dirty="0">
                <a:latin typeface="メイリオ" panose="020B0604030504040204" pitchFamily="50" charset="-128"/>
                <a:ea typeface="メイリオ" panose="020B0604030504040204" pitchFamily="50" charset="-128"/>
              </a:rPr>
              <a:t>カードのチェック・検温を行います。</a:t>
            </a:r>
          </a:p>
        </p:txBody>
      </p:sp>
      <p:sp>
        <p:nvSpPr>
          <p:cNvPr id="27" name="テキスト ボックス 26">
            <a:extLst>
              <a:ext uri="{FF2B5EF4-FFF2-40B4-BE49-F238E27FC236}">
                <a16:creationId xmlns:a16="http://schemas.microsoft.com/office/drawing/2014/main" xmlns="" id="{6872778E-E993-4A54-B9A8-B9327FFBFC1B}"/>
              </a:ext>
            </a:extLst>
          </p:cNvPr>
          <p:cNvSpPr txBox="1"/>
          <p:nvPr/>
        </p:nvSpPr>
        <p:spPr>
          <a:xfrm>
            <a:off x="931982" y="8422615"/>
            <a:ext cx="4993574" cy="1015663"/>
          </a:xfrm>
          <a:prstGeom prst="rect">
            <a:avLst/>
          </a:prstGeom>
          <a:noFill/>
        </p:spPr>
        <p:txBody>
          <a:bodyPr wrap="square">
            <a:spAutoFit/>
          </a:bodyPr>
          <a:lstStyle/>
          <a:p>
            <a:r>
              <a:rPr kumimoji="1" lang="ja-JP" altLang="en-US" sz="1200" dirty="0">
                <a:latin typeface="メイリオ" panose="020B0604030504040204" pitchFamily="50" charset="-128"/>
                <a:ea typeface="メイリオ" panose="020B0604030504040204" pitchFamily="50" charset="-128"/>
              </a:rPr>
              <a:t>大会関係スタッフ／プレス／ご招待者・協賛社様</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・大会当日の検温記入欄</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・基本的な健康チェック欄</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・入館初日に提出する</a:t>
            </a:r>
            <a:endParaRPr kumimoji="1" lang="en-US" altLang="ja-JP" sz="1200" dirty="0">
              <a:latin typeface="メイリオ" panose="020B0604030504040204" pitchFamily="50" charset="-128"/>
              <a:ea typeface="メイリオ" panose="020B0604030504040204" pitchFamily="50" charset="-128"/>
            </a:endParaRPr>
          </a:p>
          <a:p>
            <a:endParaRPr kumimoji="1" lang="ja-JP" altLang="en-US" sz="1200" dirty="0">
              <a:latin typeface="メイリオ" panose="020B0604030504040204" pitchFamily="50" charset="-128"/>
              <a:ea typeface="メイリオ" panose="020B0604030504040204" pitchFamily="50" charset="-128"/>
            </a:endParaRPr>
          </a:p>
        </p:txBody>
      </p:sp>
      <p:sp>
        <p:nvSpPr>
          <p:cNvPr id="31" name="タイトル 1">
            <a:extLst>
              <a:ext uri="{FF2B5EF4-FFF2-40B4-BE49-F238E27FC236}">
                <a16:creationId xmlns:a16="http://schemas.microsoft.com/office/drawing/2014/main" xmlns="" id="{52F0EAC3-4C76-4339-9FE1-A9C5013F75AA}"/>
              </a:ext>
            </a:extLst>
          </p:cNvPr>
          <p:cNvSpPr>
            <a:spLocks noGrp="1"/>
          </p:cNvSpPr>
          <p:nvPr>
            <p:ph type="title"/>
          </p:nvPr>
        </p:nvSpPr>
        <p:spPr>
          <a:xfrm>
            <a:off x="0" y="642938"/>
            <a:ext cx="8280400" cy="796925"/>
          </a:xfrm>
        </p:spPr>
        <p:txBody>
          <a:bodyPr>
            <a:normAutofit/>
          </a:body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３</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大会運営②</a:t>
            </a:r>
            <a:endParaRPr kumimoji="1" lang="ja-JP" altLang="en-US" sz="2800" dirty="0">
              <a:latin typeface="メイリオ" panose="020B0604030504040204" pitchFamily="50" charset="-128"/>
              <a:ea typeface="メイリオ" panose="020B0604030504040204" pitchFamily="50" charset="-128"/>
            </a:endParaRPr>
          </a:p>
        </p:txBody>
      </p:sp>
      <p:sp>
        <p:nvSpPr>
          <p:cNvPr id="29" name="正方形/長方形 28">
            <a:extLst>
              <a:ext uri="{FF2B5EF4-FFF2-40B4-BE49-F238E27FC236}">
                <a16:creationId xmlns:a16="http://schemas.microsoft.com/office/drawing/2014/main" xmlns="" id="{75FCC715-611F-41EC-9D99-09D821AE276A}"/>
              </a:ext>
            </a:extLst>
          </p:cNvPr>
          <p:cNvSpPr/>
          <p:nvPr/>
        </p:nvSpPr>
        <p:spPr>
          <a:xfrm>
            <a:off x="5713981" y="7373401"/>
            <a:ext cx="2956202" cy="42696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 name="図 29">
            <a:extLst>
              <a:ext uri="{FF2B5EF4-FFF2-40B4-BE49-F238E27FC236}">
                <a16:creationId xmlns:a16="http://schemas.microsoft.com/office/drawing/2014/main" xmlns="" id="{027C44A1-F23A-4FEA-A6C9-FE09C6DDD9A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19012" y="7528595"/>
            <a:ext cx="2549203" cy="40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2039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B057D572-22F3-428A-804F-1398CF912219}"/>
              </a:ext>
            </a:extLst>
          </p:cNvPr>
          <p:cNvSpPr>
            <a:spLocks noGrp="1"/>
          </p:cNvSpPr>
          <p:nvPr>
            <p:ph idx="1"/>
          </p:nvPr>
        </p:nvSpPr>
        <p:spPr>
          <a:xfrm>
            <a:off x="644042" y="2209507"/>
            <a:ext cx="8281035" cy="8282030"/>
          </a:xfrm>
        </p:spPr>
        <p:txBody>
          <a:bodyPr>
            <a:normAutofit/>
          </a:bodyPr>
          <a:lstStyle/>
          <a:p>
            <a:pPr marL="0" indent="0" algn="just">
              <a:buNone/>
            </a:pPr>
            <a:r>
              <a:rPr lang="ja-JP" altLang="en-US" sz="1800" b="1" kern="100" dirty="0">
                <a:latin typeface="メイリオ" panose="020B0604030504040204" pitchFamily="50" charset="-128"/>
                <a:ea typeface="メイリオ" panose="020B0604030504040204" pitchFamily="50" charset="-128"/>
                <a:cs typeface="Times New Roman" panose="02020603050405020304" pitchFamily="18" charset="0"/>
              </a:rPr>
              <a:t>１．</a:t>
            </a:r>
            <a:r>
              <a:rPr lang="ja-JP" altLang="ja-JP" sz="1800" b="1" kern="100" dirty="0">
                <a:latin typeface="メイリオ" panose="020B0604030504040204" pitchFamily="50" charset="-128"/>
                <a:ea typeface="メイリオ" panose="020B0604030504040204" pitchFamily="50" charset="-128"/>
                <a:cs typeface="Times New Roman" panose="02020603050405020304" pitchFamily="18" charset="0"/>
              </a:rPr>
              <a:t>基本的な感染予防策</a:t>
            </a: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① 関係業者</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、大会関係スタッフ数が必要最小限になるよう調整する。</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②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マスクを持参し、館内では着用する。</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③ 主審、副審は事前検査を実施する。（</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V</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リーグ、天皇杯・皇后杯大会等で実施）</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➃ その他、選手と近い接触が予測される役員</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競技役員</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は</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フェイスシールド</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を着用する。</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⑤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大会期間中（移動するとき、競技を行っていないとき、ベンチにいるとき、会話をするときを含む）は</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buNone/>
            </a:pP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マスクを着用する。</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⑥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小まめな手洗い、アルコール等による手指消毒を実施する。（入館・退館時、食事の前後、トイレの後、</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buNone/>
            </a:pP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競技後など）</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Meiryo UI" panose="020B0604030504040204" pitchFamily="50" charset="-128"/>
              </a:rPr>
              <a:t>⑦ 食事時は密を避け、黙食を徹底する。</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⑧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他者との距離（できるだけ</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2m</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以上）を確保する。　※障がい者の誘導や</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介助</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を行う場合を除く</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⑨ 大会中および</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大会終了後</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2</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週間以内に新型コロナウイルス感染症を発症した場合は、</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大会主催者</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へ速やか</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に報告する</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⑩ </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AD</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カードはイベント後返却不要とする。</a:t>
            </a:r>
            <a:r>
              <a:rPr lang="ja-JP" altLang="ja-JP" sz="1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当日申請は行わない。</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⑪</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出入口に顔認証検温器／非接触体温計を設置し、入館時に検温を行う。</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⑫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入館時に健康チェックを行う。　</a:t>
            </a:r>
            <a:r>
              <a:rPr lang="ja-JP" altLang="ja-JP" sz="1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大会前</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2</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週間における以下事項の有無</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ア）</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37.5</a:t>
            </a:r>
            <a:r>
              <a:rPr lang="ja-JP" altLang="ja-JP" sz="1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を超える発熱　</a:t>
            </a:r>
            <a:r>
              <a:rPr lang="ja-JP" altLang="ja-JP" sz="11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超える場合は入場できません</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イ）咳や喉の痛みなど</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風邪</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の症状、嗅覚や味覚の</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異常</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ウ）身体が重く感じる（だるさ、倦怠感）、疲れやすい、息苦しい（呼吸</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困難</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）等</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エ）新型コロナウイルス感染症と</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診断</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されたものとの濃厚接触</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がある</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100" dirty="0">
                <a:latin typeface="メイリオ" panose="020B0604030504040204" pitchFamily="50" charset="-128"/>
                <a:ea typeface="メイリオ" panose="020B0604030504040204" pitchFamily="50" charset="-128"/>
                <a:cs typeface="BIZ UDPGothic" panose="020B0400000000000000" pitchFamily="50" charset="-128"/>
              </a:rPr>
              <a:t>オ）同居家族や身近な知人の中で感染が疑われる方</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がいる</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⇒ア）～オ）に該当がある場合は入場不可</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⑬ 関係者のうち、入国対象者との間で濃厚接触者となりえる接触のあった者は、活動終了後</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14</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日間自主隔離</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buNone/>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をする。（</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濃厚接触者にならない者も、</a:t>
            </a:r>
            <a:r>
              <a:rPr kumimoji="1" lang="en-US" altLang="ja-JP" sz="1100" dirty="0">
                <a:latin typeface="メイリオ" panose="020B0604030504040204" pitchFamily="50" charset="-128"/>
                <a:ea typeface="メイリオ" panose="020B0604030504040204" pitchFamily="50" charset="-128"/>
              </a:rPr>
              <a:t>14</a:t>
            </a:r>
            <a:r>
              <a:rPr kumimoji="1" lang="ja-JP" altLang="en-US" sz="1100" dirty="0">
                <a:latin typeface="メイリオ" panose="020B0604030504040204" pitchFamily="50" charset="-128"/>
                <a:ea typeface="メイリオ" panose="020B0604030504040204" pitchFamily="50" charset="-128"/>
              </a:rPr>
              <a:t>日間の健康観察を実施する。）</a:t>
            </a:r>
          </a:p>
        </p:txBody>
      </p:sp>
      <p:sp>
        <p:nvSpPr>
          <p:cNvPr id="4" name="スライド番号プレースホルダー 3">
            <a:extLst>
              <a:ext uri="{FF2B5EF4-FFF2-40B4-BE49-F238E27FC236}">
                <a16:creationId xmlns:a16="http://schemas.microsoft.com/office/drawing/2014/main" xmlns="" id="{5B7464F1-D240-4C77-BA57-74419241CEE8}"/>
              </a:ext>
            </a:extLst>
          </p:cNvPr>
          <p:cNvSpPr>
            <a:spLocks noGrp="1"/>
          </p:cNvSpPr>
          <p:nvPr>
            <p:ph type="sldNum" sz="quarter" idx="12"/>
          </p:nvPr>
        </p:nvSpPr>
        <p:spPr/>
        <p:txBody>
          <a:bodyPr/>
          <a:lstStyle/>
          <a:p>
            <a:fld id="{E47DAE9F-9DCD-4755-AFBA-EF2594A4C0CC}" type="slidenum">
              <a:rPr kumimoji="1" lang="ja-JP" altLang="en-US" smtClean="0"/>
              <a:t>12</a:t>
            </a:fld>
            <a:endParaRPr kumimoji="1" lang="ja-JP" altLang="en-US"/>
          </a:p>
        </p:txBody>
      </p:sp>
      <p:sp>
        <p:nvSpPr>
          <p:cNvPr id="6" name="タイトル 1">
            <a:extLst>
              <a:ext uri="{FF2B5EF4-FFF2-40B4-BE49-F238E27FC236}">
                <a16:creationId xmlns:a16="http://schemas.microsoft.com/office/drawing/2014/main" xmlns="" id="{DDB0C4E8-4BE4-4715-B850-7D7A1F9498D0}"/>
              </a:ext>
            </a:extLst>
          </p:cNvPr>
          <p:cNvSpPr>
            <a:spLocks noGrp="1"/>
          </p:cNvSpPr>
          <p:nvPr>
            <p:ph type="title"/>
          </p:nvPr>
        </p:nvSpPr>
        <p:spPr>
          <a:xfrm>
            <a:off x="0" y="642938"/>
            <a:ext cx="8280400" cy="796925"/>
          </a:xfrm>
        </p:spPr>
        <p:txBody>
          <a:bodyPr>
            <a:normAutofit/>
          </a:body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４</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大会運営③</a:t>
            </a:r>
            <a:endParaRPr kumimoji="1" lang="ja-JP" altLang="en-US" sz="2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06336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xmlns="" id="{ED4F7DCB-3D6B-154B-B492-79D6C69D33CC}"/>
              </a:ext>
            </a:extLst>
          </p:cNvPr>
          <p:cNvSpPr>
            <a:spLocks noGrp="1"/>
          </p:cNvSpPr>
          <p:nvPr>
            <p:ph type="sldNum" sz="quarter" idx="12"/>
          </p:nvPr>
        </p:nvSpPr>
        <p:spPr/>
        <p:txBody>
          <a:bodyPr/>
          <a:lstStyle/>
          <a:p>
            <a:pPr algn="ctr"/>
            <a:fld id="{E47DAE9F-9DCD-4755-AFBA-EF2594A4C0CC}" type="slidenum">
              <a:rPr kumimoji="1" lang="ja-JP" altLang="en-US" smtClean="0"/>
              <a:pPr algn="ctr"/>
              <a:t>13</a:t>
            </a:fld>
            <a:endParaRPr kumimoji="1" lang="ja-JP" altLang="en-US"/>
          </a:p>
        </p:txBody>
      </p:sp>
      <p:sp>
        <p:nvSpPr>
          <p:cNvPr id="48" name="タイトル 1">
            <a:extLst>
              <a:ext uri="{FF2B5EF4-FFF2-40B4-BE49-F238E27FC236}">
                <a16:creationId xmlns:a16="http://schemas.microsoft.com/office/drawing/2014/main" xmlns="" id="{93A03C64-352A-4A5B-8193-7B84B655CAE4}"/>
              </a:ext>
            </a:extLst>
          </p:cNvPr>
          <p:cNvSpPr txBox="1">
            <a:spLocks/>
          </p:cNvSpPr>
          <p:nvPr/>
        </p:nvSpPr>
        <p:spPr>
          <a:xfrm>
            <a:off x="71510" y="436398"/>
            <a:ext cx="8852232" cy="1044482"/>
          </a:xfrm>
          <a:prstGeom prst="rect">
            <a:avLst/>
          </a:prstGeom>
        </p:spPr>
        <p:txBody>
          <a:bodyPr vert="horz" lIns="91440" tIns="45720" rIns="91440" bIns="45720" rtlCol="0" anchor="ctr">
            <a:normAutofit/>
          </a:bodyPr>
          <a:lstStyle>
            <a:lvl1pPr algn="l" defTabSz="960120" rtl="0" eaLnBrk="1" latinLnBrk="0" hangingPunct="1">
              <a:lnSpc>
                <a:spcPct val="90000"/>
              </a:lnSpc>
              <a:spcBef>
                <a:spcPct val="0"/>
              </a:spcBef>
              <a:buNone/>
              <a:defRPr kumimoji="1" sz="3200" b="1" kern="1200">
                <a:solidFill>
                  <a:schemeClr val="tx1"/>
                </a:solidFill>
                <a:latin typeface="メイリオ" panose="020B0604030504040204" pitchFamily="50" charset="-128"/>
                <a:ea typeface="メイリオ" panose="020B0604030504040204" pitchFamily="50" charset="-128"/>
                <a:cs typeface="+mj-cs"/>
              </a:defRPr>
            </a:lvl1p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４</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大会運営③</a:t>
            </a:r>
            <a:endParaRPr lang="ja-JP" altLang="en-US" sz="2800" dirty="0"/>
          </a:p>
        </p:txBody>
      </p:sp>
      <p:sp>
        <p:nvSpPr>
          <p:cNvPr id="41" name="テキスト ボックス 40">
            <a:extLst>
              <a:ext uri="{FF2B5EF4-FFF2-40B4-BE49-F238E27FC236}">
                <a16:creationId xmlns:a16="http://schemas.microsoft.com/office/drawing/2014/main" xmlns="" id="{C269A21B-61AE-4487-89BA-A6882135842B}"/>
              </a:ext>
            </a:extLst>
          </p:cNvPr>
          <p:cNvSpPr txBox="1"/>
          <p:nvPr/>
        </p:nvSpPr>
        <p:spPr>
          <a:xfrm>
            <a:off x="767552" y="2200918"/>
            <a:ext cx="7995138" cy="6137321"/>
          </a:xfrm>
          <a:prstGeom prst="rect">
            <a:avLst/>
          </a:prstGeom>
          <a:noFill/>
        </p:spPr>
        <p:txBody>
          <a:bodyPr wrap="square">
            <a:spAutoFit/>
          </a:bodyPr>
          <a:lstStyle/>
          <a:p>
            <a:pPr algn="just">
              <a:lnSpc>
                <a:spcPts val="1800"/>
              </a:lnSpc>
            </a:pPr>
            <a:r>
              <a:rPr lang="ja-JP" altLang="en-US" b="1" dirty="0">
                <a:effectLst/>
                <a:uFill>
                  <a:solidFill>
                    <a:srgbClr val="0070C0"/>
                  </a:solidFill>
                </a:uFill>
                <a:latin typeface="New Century Schlbk"/>
                <a:ea typeface="メイリオ" panose="020B0604030504040204" pitchFamily="50" charset="-128"/>
                <a:cs typeface="Times New Roman" panose="02020603050405020304" pitchFamily="18" charset="0"/>
              </a:rPr>
              <a:t>２</a:t>
            </a:r>
            <a:r>
              <a:rPr lang="ja-JP" altLang="ja-JP" b="1" dirty="0">
                <a:effectLst/>
                <a:uFill>
                  <a:solidFill>
                    <a:srgbClr val="0070C0"/>
                  </a:solidFill>
                </a:uFill>
                <a:latin typeface="New Century Schlbk"/>
                <a:ea typeface="メイリオ" panose="020B0604030504040204" pitchFamily="50" charset="-128"/>
                <a:cs typeface="Times New Roman" panose="02020603050405020304" pitchFamily="18" charset="0"/>
              </a:rPr>
              <a:t>．新型コロナウイルス感染症にかかる相談窓口について　</a:t>
            </a:r>
            <a:endParaRPr lang="en-US" altLang="ja-JP" b="1" dirty="0">
              <a:effectLst/>
              <a:uFill>
                <a:solidFill>
                  <a:srgbClr val="0070C0"/>
                </a:solidFill>
              </a:uFill>
              <a:latin typeface="New Century Schlbk"/>
              <a:ea typeface="メイリオ" panose="020B0604030504040204" pitchFamily="50" charset="-128"/>
              <a:cs typeface="Times New Roman" panose="02020603050405020304" pitchFamily="18" charset="0"/>
            </a:endParaRPr>
          </a:p>
          <a:p>
            <a:pPr algn="just">
              <a:lnSpc>
                <a:spcPts val="1800"/>
              </a:lnSpc>
            </a:pPr>
            <a:r>
              <a:rPr lang="ja-JP" altLang="ja-JP" b="1" u="heavy" dirty="0">
                <a:solidFill>
                  <a:srgbClr val="0070C0"/>
                </a:solidFill>
                <a:effectLst/>
                <a:uFill>
                  <a:solidFill>
                    <a:srgbClr val="0070C0"/>
                  </a:solidFill>
                </a:uFill>
                <a:latin typeface="New Century Schlbk"/>
                <a:ea typeface="メイリオ" panose="020B0604030504040204" pitchFamily="50" charset="-128"/>
                <a:cs typeface="Times New Roman" panose="02020603050405020304" pitchFamily="18" charset="0"/>
              </a:rPr>
              <a:t>　　　　　　　　　　　</a:t>
            </a:r>
            <a:r>
              <a:rPr lang="ja-JP" altLang="ja-JP" sz="2400" b="1" u="heavy" dirty="0">
                <a:solidFill>
                  <a:srgbClr val="0070C0"/>
                </a:solidFill>
                <a:effectLst/>
                <a:uFill>
                  <a:solidFill>
                    <a:srgbClr val="0070C0"/>
                  </a:solidFill>
                </a:uFill>
                <a:latin typeface="New Century Schlbk"/>
                <a:ea typeface="メイリオ" panose="020B0604030504040204" pitchFamily="50" charset="-128"/>
                <a:cs typeface="Times New Roman" panose="02020603050405020304" pitchFamily="18" charset="0"/>
              </a:rPr>
              <a:t>　　　</a:t>
            </a:r>
            <a:r>
              <a:rPr lang="ja-JP" altLang="ja-JP" sz="2400" b="1" u="heavy" dirty="0">
                <a:solidFill>
                  <a:srgbClr val="FF0000"/>
                </a:solidFill>
                <a:effectLst/>
                <a:uFill>
                  <a:solidFill>
                    <a:srgbClr val="0070C0"/>
                  </a:solidFill>
                </a:uFill>
                <a:latin typeface="New Century Schlbk"/>
                <a:ea typeface="メイリオ" panose="020B0604030504040204" pitchFamily="50" charset="-128"/>
                <a:cs typeface="Times New Roman" panose="02020603050405020304" pitchFamily="18" charset="0"/>
              </a:rPr>
              <a:t>　　　　　　　　　 </a:t>
            </a:r>
            <a:r>
              <a:rPr lang="ja-JP" altLang="ja-JP" sz="2400" b="1" u="heavy" dirty="0">
                <a:effectLst/>
                <a:uFill>
                  <a:solidFill>
                    <a:srgbClr val="0070C0"/>
                  </a:solidFill>
                </a:uFill>
                <a:latin typeface="New Century Schlbk"/>
                <a:ea typeface="メイリオ" panose="020B0604030504040204" pitchFamily="50" charset="-128"/>
                <a:cs typeface="Times New Roman" panose="02020603050405020304" pitchFamily="18" charset="0"/>
              </a:rPr>
              <a:t> 　　</a:t>
            </a:r>
            <a:endParaRPr lang="ja-JP" altLang="ja-JP" sz="1600" dirty="0">
              <a:effectLst/>
              <a:latin typeface="New Century Schlbk"/>
              <a:ea typeface="細明朝体"/>
              <a:cs typeface="Times New Roman" panose="02020603050405020304" pitchFamily="18" charset="0"/>
            </a:endParaRPr>
          </a:p>
          <a:p>
            <a:pPr algn="l">
              <a:lnSpc>
                <a:spcPts val="1800"/>
              </a:lnSpc>
            </a:pPr>
            <a:r>
              <a:rPr lang="ja-JP" altLang="ja-JP" sz="1100" dirty="0">
                <a:effectLst/>
                <a:latin typeface="New Century Schlbk"/>
                <a:ea typeface="メイリオ" panose="020B0604030504040204" pitchFamily="50" charset="-128"/>
                <a:cs typeface="Times New Roman" panose="02020603050405020304" pitchFamily="18" charset="0"/>
              </a:rPr>
              <a:t>（１）新型コロナウイルス感染症が心配なとき、</a:t>
            </a:r>
            <a:r>
              <a:rPr lang="ja-JP" altLang="ja-JP" sz="1100" dirty="0">
                <a:solidFill>
                  <a:srgbClr val="000000"/>
                </a:solidFill>
                <a:effectLst/>
                <a:latin typeface="New Century Schlbk"/>
                <a:ea typeface="メイリオ" panose="020B0604030504040204" pitchFamily="50" charset="-128"/>
                <a:cs typeface="Times New Roman" panose="02020603050405020304" pitchFamily="18" charset="0"/>
              </a:rPr>
              <a:t>発熱・咳・咽頭痛などの症状で体調が悪い場合は、</a:t>
            </a:r>
            <a:r>
              <a:rPr lang="ja-JP" altLang="ja-JP" sz="1100" dirty="0">
                <a:effectLst/>
                <a:latin typeface="New Century Schlbk"/>
                <a:ea typeface="メイリオ" panose="020B0604030504040204" pitchFamily="50" charset="-128"/>
                <a:cs typeface="Times New Roman" panose="02020603050405020304" pitchFamily="18" charset="0"/>
              </a:rPr>
              <a:t>かかりつけ医のいる</a:t>
            </a:r>
            <a:endParaRPr lang="en-US" altLang="ja-JP" sz="1100" dirty="0">
              <a:effectLst/>
              <a:latin typeface="New Century Schlbk"/>
              <a:ea typeface="メイリオ" panose="020B0604030504040204" pitchFamily="50" charset="-128"/>
              <a:cs typeface="Times New Roman" panose="02020603050405020304" pitchFamily="18" charset="0"/>
            </a:endParaRPr>
          </a:p>
          <a:p>
            <a:pPr algn="l">
              <a:lnSpc>
                <a:spcPts val="1800"/>
              </a:lnSpc>
            </a:pPr>
            <a:r>
              <a:rPr lang="ja-JP" altLang="en-US" sz="1100" dirty="0">
                <a:latin typeface="New Century Schlbk"/>
                <a:ea typeface="メイリオ" panose="020B0604030504040204" pitchFamily="50" charset="-128"/>
                <a:cs typeface="Times New Roman" panose="02020603050405020304" pitchFamily="18" charset="0"/>
              </a:rPr>
              <a:t>　　　</a:t>
            </a:r>
            <a:r>
              <a:rPr lang="ja-JP" altLang="ja-JP" sz="1100" dirty="0">
                <a:effectLst/>
                <a:latin typeface="New Century Schlbk"/>
                <a:ea typeface="メイリオ" panose="020B0604030504040204" pitchFamily="50" charset="-128"/>
                <a:cs typeface="Times New Roman" panose="02020603050405020304" pitchFamily="18" charset="0"/>
              </a:rPr>
              <a:t>方は、かかりつけ医（病院）に電話でご相談ください。また、都道府県の発熱相談センターや</a:t>
            </a:r>
            <a:r>
              <a:rPr lang="ja-JP" altLang="ja-JP" sz="1100" dirty="0">
                <a:solidFill>
                  <a:srgbClr val="000000"/>
                </a:solidFill>
                <a:effectLst/>
                <a:latin typeface="New Century Schlbk"/>
                <a:ea typeface="メイリオ" panose="020B0604030504040204" pitchFamily="50" charset="-128"/>
                <a:cs typeface="Times New Roman" panose="02020603050405020304" pitchFamily="18" charset="0"/>
              </a:rPr>
              <a:t>厚生労働省の下記新</a:t>
            </a:r>
            <a:endParaRPr lang="en-US" altLang="ja-JP" sz="1100" dirty="0">
              <a:solidFill>
                <a:srgbClr val="000000"/>
              </a:solidFill>
              <a:effectLst/>
              <a:latin typeface="New Century Schlbk"/>
              <a:ea typeface="メイリオ" panose="020B0604030504040204" pitchFamily="50" charset="-128"/>
              <a:cs typeface="Times New Roman" panose="02020603050405020304" pitchFamily="18" charset="0"/>
            </a:endParaRPr>
          </a:p>
          <a:p>
            <a:pPr algn="l">
              <a:lnSpc>
                <a:spcPts val="1800"/>
              </a:lnSpc>
            </a:pPr>
            <a:r>
              <a:rPr lang="ja-JP" altLang="en-US" sz="1100" dirty="0">
                <a:solidFill>
                  <a:srgbClr val="000000"/>
                </a:solidFill>
                <a:latin typeface="New Century Schlbk"/>
                <a:ea typeface="メイリオ" panose="020B0604030504040204" pitchFamily="50" charset="-128"/>
                <a:cs typeface="Times New Roman" panose="02020603050405020304" pitchFamily="18" charset="0"/>
              </a:rPr>
              <a:t>　　　</a:t>
            </a:r>
            <a:r>
              <a:rPr lang="ja-JP" altLang="ja-JP" sz="1100" dirty="0">
                <a:solidFill>
                  <a:srgbClr val="000000"/>
                </a:solidFill>
                <a:effectLst/>
                <a:latin typeface="New Century Schlbk"/>
                <a:ea typeface="メイリオ" panose="020B0604030504040204" pitchFamily="50" charset="-128"/>
                <a:cs typeface="Times New Roman" panose="02020603050405020304" pitchFamily="18" charset="0"/>
              </a:rPr>
              <a:t>型コロナウイルスに関する相談・医療の情報や受診・相談センターの連絡先を参照ください。</a:t>
            </a:r>
            <a:endParaRPr lang="ja-JP" altLang="ja-JP" sz="1100" dirty="0">
              <a:effectLst/>
              <a:latin typeface="New Century Schlbk"/>
              <a:ea typeface="細明朝体"/>
              <a:cs typeface="Times New Roman" panose="02020603050405020304" pitchFamily="18" charset="0"/>
            </a:endParaRPr>
          </a:p>
          <a:p>
            <a:pPr marL="920750" indent="-666750" algn="l">
              <a:lnSpc>
                <a:spcPts val="1800"/>
              </a:lnSpc>
            </a:pPr>
            <a:endParaRPr lang="en-US" altLang="ja-JP" sz="1100" dirty="0">
              <a:solidFill>
                <a:srgbClr val="000000"/>
              </a:solidFill>
              <a:effectLst/>
              <a:latin typeface="New Century Schlbk"/>
              <a:ea typeface="メイリオ" panose="020B0604030504040204" pitchFamily="50" charset="-128"/>
              <a:cs typeface="Times New Roman" panose="02020603050405020304" pitchFamily="18" charset="0"/>
            </a:endParaRPr>
          </a:p>
          <a:p>
            <a:pPr marL="920750" indent="-666750" algn="l">
              <a:lnSpc>
                <a:spcPts val="1800"/>
              </a:lnSpc>
            </a:pPr>
            <a:r>
              <a:rPr lang="ja-JP" altLang="ja-JP" sz="1100" dirty="0">
                <a:solidFill>
                  <a:srgbClr val="000000"/>
                </a:solidFill>
                <a:effectLst/>
                <a:latin typeface="New Century Schlbk"/>
                <a:ea typeface="メイリオ" panose="020B0604030504040204" pitchFamily="50" charset="-128"/>
                <a:cs typeface="Times New Roman" panose="02020603050405020304" pitchFamily="18" charset="0"/>
              </a:rPr>
              <a:t>《参考》　</a:t>
            </a:r>
            <a:r>
              <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hlinkClick r:id="rId2"/>
              </a:rPr>
              <a:t>https://www.mhlw.go.jp/stf/seisakunitsuite/bunya/kenkou_iryou/covid19-kikokusyasessyokusya.html</a:t>
            </a:r>
            <a:endParaRPr lang="ja-JP" altLang="ja-JP" sz="1100" dirty="0">
              <a:effectLst/>
              <a:latin typeface="New Century Schlbk"/>
              <a:ea typeface="細明朝体"/>
              <a:cs typeface="Times New Roman" panose="02020603050405020304" pitchFamily="18" charset="0"/>
            </a:endParaRPr>
          </a:p>
          <a:p>
            <a:pPr marL="444500" indent="-444500" algn="just">
              <a:lnSpc>
                <a:spcPts val="1800"/>
              </a:lnSpc>
            </a:pPr>
            <a:r>
              <a:rPr lang="en-US" altLang="ja-JP" sz="1600" dirty="0">
                <a:effectLst/>
                <a:latin typeface="New Century Schlbk"/>
                <a:ea typeface="細明朝体"/>
                <a:cs typeface="Times New Roman" panose="02020603050405020304" pitchFamily="18" charset="0"/>
              </a:rPr>
              <a:t> </a:t>
            </a:r>
            <a:r>
              <a:rPr lang="ja-JP" altLang="ja-JP" sz="1800" dirty="0">
                <a:effectLst/>
                <a:latin typeface="New Century Schlbk"/>
                <a:ea typeface="メイリオ" panose="020B0604030504040204" pitchFamily="50" charset="-128"/>
                <a:cs typeface="Times New Roman" panose="02020603050405020304" pitchFamily="18" charset="0"/>
              </a:rPr>
              <a:t>　</a:t>
            </a:r>
            <a:endParaRPr lang="ja-JP" altLang="ja-JP" sz="1600" dirty="0">
              <a:effectLst/>
              <a:latin typeface="New Century Schlbk"/>
              <a:ea typeface="細明朝体"/>
              <a:cs typeface="Times New Roman" panose="02020603050405020304" pitchFamily="18" charset="0"/>
            </a:endParaRPr>
          </a:p>
          <a:p>
            <a:pPr marL="457200" indent="-266700" algn="just">
              <a:lnSpc>
                <a:spcPts val="1800"/>
              </a:lnSpc>
            </a:pPr>
            <a:r>
              <a:rPr lang="en-US" altLang="ja-JP" sz="1100" dirty="0">
                <a:effectLst/>
                <a:latin typeface="メイリオ" panose="020B0604030504040204" pitchFamily="50" charset="-128"/>
                <a:ea typeface="細明朝体"/>
                <a:cs typeface="Times New Roman" panose="02020603050405020304" pitchFamily="18" charset="0"/>
              </a:rPr>
              <a:t> </a:t>
            </a:r>
            <a:r>
              <a:rPr lang="ja-JP" altLang="ja-JP" sz="1100" dirty="0">
                <a:effectLst/>
                <a:latin typeface="New Century Schlbk"/>
                <a:ea typeface="メイリオ" panose="020B0604030504040204" pitchFamily="50" charset="-128"/>
                <a:cs typeface="Times New Roman" panose="02020603050405020304" pitchFamily="18" charset="0"/>
              </a:rPr>
              <a:t>① 各地域における医療機関・新型コロナウイルス受診相談窓口の受付時間や電話番号等は事前に確認しておくこと（休日・夜間等も）</a:t>
            </a:r>
            <a:endParaRPr lang="ja-JP" altLang="ja-JP" sz="1100" dirty="0">
              <a:effectLst/>
              <a:latin typeface="New Century Schlbk"/>
              <a:ea typeface="細明朝体"/>
              <a:cs typeface="Times New Roman" panose="02020603050405020304" pitchFamily="18" charset="0"/>
            </a:endParaRPr>
          </a:p>
          <a:p>
            <a:pPr marL="454025" indent="-200025" algn="just">
              <a:lnSpc>
                <a:spcPts val="1800"/>
              </a:lnSpc>
            </a:pPr>
            <a:r>
              <a:rPr lang="ja-JP" altLang="ja-JP" sz="1100" dirty="0">
                <a:effectLst/>
                <a:latin typeface="New Century Schlbk"/>
                <a:ea typeface="メイリオ" panose="020B0604030504040204" pitchFamily="50" charset="-128"/>
                <a:cs typeface="Times New Roman" panose="02020603050405020304" pitchFamily="18" charset="0"/>
              </a:rPr>
              <a:t>② 医療機関の診療および検査結果において、陽性者と診断された場合には、保健所および医療機関</a:t>
            </a:r>
            <a:endParaRPr lang="ja-JP" altLang="ja-JP" sz="1100" dirty="0">
              <a:effectLst/>
              <a:latin typeface="New Century Schlbk"/>
              <a:ea typeface="細明朝体"/>
              <a:cs typeface="Times New Roman" panose="02020603050405020304" pitchFamily="18" charset="0"/>
            </a:endParaRPr>
          </a:p>
          <a:p>
            <a:pPr indent="466725" algn="just">
              <a:lnSpc>
                <a:spcPts val="1800"/>
              </a:lnSpc>
            </a:pPr>
            <a:r>
              <a:rPr lang="ja-JP" altLang="ja-JP" sz="1100" dirty="0">
                <a:effectLst/>
                <a:latin typeface="New Century Schlbk"/>
                <a:ea typeface="メイリオ" panose="020B0604030504040204" pitchFamily="50" charset="-128"/>
                <a:cs typeface="Times New Roman" panose="02020603050405020304" pitchFamily="18" charset="0"/>
              </a:rPr>
              <a:t>の指示に従う</a:t>
            </a:r>
            <a:endParaRPr lang="ja-JP" altLang="ja-JP" sz="1100" dirty="0">
              <a:effectLst/>
              <a:latin typeface="New Century Schlbk"/>
              <a:ea typeface="細明朝体"/>
              <a:cs typeface="Times New Roman" panose="02020603050405020304" pitchFamily="18" charset="0"/>
            </a:endParaRPr>
          </a:p>
          <a:p>
            <a:pPr algn="l">
              <a:lnSpc>
                <a:spcPts val="1800"/>
              </a:lnSpc>
            </a:pPr>
            <a:r>
              <a:rPr lang="en-US" altLang="ja-JP" sz="1100" dirty="0">
                <a:solidFill>
                  <a:srgbClr val="000000"/>
                </a:solidFill>
                <a:effectLst/>
                <a:latin typeface="Meiryo UI" panose="020B0604030504040204" pitchFamily="50" charset="-128"/>
                <a:ea typeface="細明朝体"/>
                <a:cs typeface="Meiryo UI" panose="020B0604030504040204" pitchFamily="50" charset="-128"/>
              </a:rPr>
              <a:t> </a:t>
            </a:r>
            <a:endParaRPr lang="ja-JP" altLang="ja-JP" sz="1100" dirty="0">
              <a:effectLst/>
              <a:latin typeface="New Century Schlbk"/>
              <a:ea typeface="細明朝体"/>
              <a:cs typeface="Times New Roman" panose="02020603050405020304" pitchFamily="18" charset="0"/>
            </a:endParaRPr>
          </a:p>
          <a:p>
            <a:pPr algn="just">
              <a:lnSpc>
                <a:spcPts val="1800"/>
              </a:lnSpc>
            </a:pPr>
            <a:r>
              <a:rPr lang="ja-JP" altLang="ja-JP" sz="1100" dirty="0">
                <a:solidFill>
                  <a:srgbClr val="000000"/>
                </a:solidFill>
                <a:effectLst/>
                <a:latin typeface="New Century Schlbk"/>
                <a:ea typeface="メイリオ" panose="020B0604030504040204" pitchFamily="50" charset="-128"/>
                <a:cs typeface="Meiryo UI" panose="020B0604030504040204" pitchFamily="50" charset="-128"/>
              </a:rPr>
              <a:t>（２）</a:t>
            </a:r>
            <a:r>
              <a:rPr lang="ja-JP" altLang="ja-JP" sz="1100" dirty="0">
                <a:effectLst/>
                <a:latin typeface="New Century Schlbk"/>
                <a:ea typeface="メイリオ" panose="020B0604030504040204" pitchFamily="50" charset="-128"/>
                <a:cs typeface="Times New Roman" panose="02020603050405020304" pitchFamily="18" charset="0"/>
              </a:rPr>
              <a:t>新型コロナウイルスは潜伏期間（発症の</a:t>
            </a:r>
            <a:r>
              <a:rPr lang="en-US" altLang="ja-JP" sz="1100" dirty="0">
                <a:effectLst/>
                <a:latin typeface="メイリオ" panose="020B0604030504040204" pitchFamily="50" charset="-128"/>
                <a:ea typeface="細明朝体"/>
                <a:cs typeface="Meiryo UI" panose="020B0604030504040204" pitchFamily="50" charset="-128"/>
              </a:rPr>
              <a:t>2</a:t>
            </a:r>
            <a:r>
              <a:rPr lang="ja-JP" altLang="ja-JP" sz="1100" dirty="0">
                <a:effectLst/>
                <a:latin typeface="New Century Schlbk"/>
                <a:ea typeface="メイリオ" panose="020B0604030504040204" pitchFamily="50" charset="-128"/>
                <a:cs typeface="Meiryo UI" panose="020B0604030504040204" pitchFamily="50" charset="-128"/>
              </a:rPr>
              <a:t>～</a:t>
            </a:r>
            <a:r>
              <a:rPr lang="en-US" altLang="ja-JP" sz="1100" dirty="0">
                <a:effectLst/>
                <a:latin typeface="New Century Schlbk"/>
                <a:ea typeface="メイリオ" panose="020B0604030504040204" pitchFamily="50" charset="-128"/>
                <a:cs typeface="Meiryo UI" panose="020B0604030504040204" pitchFamily="50" charset="-128"/>
              </a:rPr>
              <a:t>3</a:t>
            </a:r>
            <a:r>
              <a:rPr lang="ja-JP" altLang="ja-JP" sz="1100" dirty="0">
                <a:effectLst/>
                <a:latin typeface="New Century Schlbk"/>
                <a:ea typeface="メイリオ" panose="020B0604030504040204" pitchFamily="50" charset="-128"/>
                <a:cs typeface="Meiryo UI" panose="020B0604030504040204" pitchFamily="50" charset="-128"/>
              </a:rPr>
              <a:t>日前）から他人に感染させる可能性があります。</a:t>
            </a:r>
            <a:endParaRPr lang="ja-JP" altLang="ja-JP" sz="1100" dirty="0">
              <a:effectLst/>
              <a:latin typeface="New Century Schlbk"/>
              <a:ea typeface="細明朝体"/>
              <a:cs typeface="Times New Roman" panose="02020603050405020304" pitchFamily="18" charset="0"/>
            </a:endParaRPr>
          </a:p>
          <a:p>
            <a:pPr marL="254000" algn="l">
              <a:lnSpc>
                <a:spcPts val="1800"/>
              </a:lnSpc>
            </a:pPr>
            <a:r>
              <a:rPr lang="ja-JP" altLang="ja-JP" sz="1100" dirty="0">
                <a:effectLst/>
                <a:latin typeface="New Century Schlbk"/>
                <a:ea typeface="メイリオ" panose="020B0604030504040204" pitchFamily="50" charset="-128"/>
                <a:cs typeface="Meiryo UI" panose="020B0604030504040204" pitchFamily="50" charset="-128"/>
              </a:rPr>
              <a:t>その期間に接触のあった方は、保健所から連絡により、濃厚接触者と認定される場合があります。また、感染してから発症するまでの潜伏期間は１日～</a:t>
            </a:r>
            <a:r>
              <a:rPr lang="en-US" altLang="ja-JP" sz="1100" dirty="0">
                <a:effectLst/>
                <a:latin typeface="New Century Schlbk"/>
                <a:ea typeface="メイリオ" panose="020B0604030504040204" pitchFamily="50" charset="-128"/>
                <a:cs typeface="Meiryo UI" panose="020B0604030504040204" pitchFamily="50" charset="-128"/>
              </a:rPr>
              <a:t>1</a:t>
            </a:r>
            <a:r>
              <a:rPr lang="ja-JP" altLang="ja-JP" sz="1100" dirty="0">
                <a:effectLst/>
                <a:latin typeface="New Century Schlbk"/>
                <a:ea typeface="メイリオ" panose="020B0604030504040204" pitchFamily="50" charset="-128"/>
                <a:cs typeface="Meiryo UI" panose="020B0604030504040204" pitchFamily="50" charset="-128"/>
              </a:rPr>
              <a:t>４日（平均５日）です。感染源を探す際、</a:t>
            </a:r>
            <a:r>
              <a:rPr lang="en-US" altLang="ja-JP" sz="1100" dirty="0">
                <a:effectLst/>
                <a:latin typeface="New Century Schlbk"/>
                <a:ea typeface="メイリオ" panose="020B0604030504040204" pitchFamily="50" charset="-128"/>
                <a:cs typeface="Meiryo UI" panose="020B0604030504040204" pitchFamily="50" charset="-128"/>
              </a:rPr>
              <a:t>14</a:t>
            </a:r>
            <a:r>
              <a:rPr lang="ja-JP" altLang="ja-JP" sz="1100" dirty="0">
                <a:effectLst/>
                <a:latin typeface="New Century Schlbk"/>
                <a:ea typeface="メイリオ" panose="020B0604030504040204" pitchFamily="50" charset="-128"/>
                <a:cs typeface="Meiryo UI" panose="020B0604030504040204" pitchFamily="50" charset="-128"/>
              </a:rPr>
              <a:t>日間の行動（対人接触）をさかのぼってモニターすることになります。</a:t>
            </a:r>
            <a:endParaRPr lang="ja-JP" altLang="ja-JP" sz="1100" dirty="0">
              <a:effectLst/>
              <a:latin typeface="New Century Schlbk"/>
              <a:ea typeface="細明朝体"/>
              <a:cs typeface="Times New Roman" panose="02020603050405020304" pitchFamily="18" charset="0"/>
            </a:endParaRPr>
          </a:p>
          <a:p>
            <a:pPr marL="254000" indent="200025" algn="l">
              <a:lnSpc>
                <a:spcPts val="1800"/>
              </a:lnSpc>
            </a:pPr>
            <a:r>
              <a:rPr lang="en-US" altLang="ja-JP" sz="1100" dirty="0">
                <a:effectLst/>
                <a:latin typeface="メイリオ" panose="020B0604030504040204" pitchFamily="50" charset="-128"/>
                <a:ea typeface="細明朝体"/>
                <a:cs typeface="Times New Roman" panose="02020603050405020304" pitchFamily="18" charset="0"/>
              </a:rPr>
              <a:t> </a:t>
            </a:r>
            <a:endParaRPr lang="ja-JP" altLang="ja-JP" sz="1100" dirty="0">
              <a:effectLst/>
              <a:latin typeface="New Century Schlbk"/>
              <a:ea typeface="細明朝体"/>
              <a:cs typeface="Times New Roman" panose="02020603050405020304" pitchFamily="18" charset="0"/>
            </a:endParaRPr>
          </a:p>
          <a:p>
            <a:pPr marL="266700" indent="-266700" algn="l" fontAlgn="b">
              <a:lnSpc>
                <a:spcPts val="1800"/>
              </a:lnSpc>
              <a:spcBef>
                <a:spcPts val="600"/>
              </a:spcBef>
              <a:spcAft>
                <a:spcPts val="0"/>
              </a:spcAft>
              <a:tabLst>
                <a:tab pos="609600" algn="l"/>
                <a:tab pos="4191000" algn="l"/>
                <a:tab pos="5257800" algn="l"/>
                <a:tab pos="6477000" algn="r"/>
              </a:tabLst>
            </a:pPr>
            <a:r>
              <a:rPr lang="ja-JP" altLang="ja-JP" sz="1100" dirty="0">
                <a:effectLst/>
                <a:latin typeface="New Century Schlbk"/>
                <a:ea typeface="メイリオ" panose="020B0604030504040204" pitchFamily="50" charset="-128"/>
                <a:cs typeface="Times New Roman" panose="02020603050405020304" pitchFamily="18" charset="0"/>
              </a:rPr>
              <a:t>（３）新型コロナウイルス感染症に関わる窓口は、保健所および医療機関になります。これらの指示により対応することになります。</a:t>
            </a:r>
            <a:endParaRPr lang="ja-JP" altLang="ja-JP" sz="1100" dirty="0">
              <a:effectLst/>
              <a:latin typeface="New Century Schlbk"/>
              <a:ea typeface="細明朝体"/>
              <a:cs typeface="Times New Roman" panose="02020603050405020304" pitchFamily="18" charset="0"/>
            </a:endParaRPr>
          </a:p>
          <a:p>
            <a:pPr marL="266700" indent="-266700" algn="l" fontAlgn="b">
              <a:lnSpc>
                <a:spcPts val="1800"/>
              </a:lnSpc>
              <a:spcBef>
                <a:spcPts val="600"/>
              </a:spcBef>
              <a:spcAft>
                <a:spcPts val="0"/>
              </a:spcAft>
              <a:tabLst>
                <a:tab pos="609600" algn="l"/>
                <a:tab pos="4191000" algn="l"/>
                <a:tab pos="5257800" algn="l"/>
                <a:tab pos="6477000" algn="r"/>
              </a:tabLst>
            </a:pPr>
            <a:r>
              <a:rPr lang="en-US" altLang="ja-JP" sz="1100" dirty="0">
                <a:effectLst/>
                <a:latin typeface="メイリオ" panose="020B0604030504040204" pitchFamily="50" charset="-128"/>
                <a:ea typeface="細明朝体"/>
                <a:cs typeface="Times New Roman" panose="02020603050405020304" pitchFamily="18" charset="0"/>
              </a:rPr>
              <a:t> </a:t>
            </a:r>
            <a:endParaRPr lang="ja-JP" altLang="ja-JP" sz="1100" dirty="0">
              <a:effectLst/>
              <a:latin typeface="New Century Schlbk"/>
              <a:ea typeface="細明朝体"/>
              <a:cs typeface="Times New Roman" panose="02020603050405020304" pitchFamily="18" charset="0"/>
            </a:endParaRPr>
          </a:p>
          <a:p>
            <a:pPr marL="266700" indent="-266700" algn="l" fontAlgn="b">
              <a:lnSpc>
                <a:spcPts val="1800"/>
              </a:lnSpc>
              <a:spcBef>
                <a:spcPts val="600"/>
              </a:spcBef>
              <a:spcAft>
                <a:spcPts val="0"/>
              </a:spcAft>
              <a:tabLst>
                <a:tab pos="609600" algn="l"/>
                <a:tab pos="4191000" algn="l"/>
                <a:tab pos="5257800" algn="l"/>
                <a:tab pos="6477000" algn="r"/>
              </a:tabLst>
            </a:pPr>
            <a:r>
              <a:rPr lang="ja-JP" altLang="ja-JP" sz="1100" dirty="0">
                <a:effectLst/>
                <a:latin typeface="New Century Schlbk"/>
                <a:ea typeface="メイリオ" panose="020B0604030504040204" pitchFamily="50" charset="-128"/>
                <a:cs typeface="Times New Roman" panose="02020603050405020304" pitchFamily="18" charset="0"/>
              </a:rPr>
              <a:t>《参考》</a:t>
            </a:r>
            <a:endParaRPr lang="ja-JP" altLang="ja-JP" sz="1100" dirty="0">
              <a:effectLst/>
              <a:latin typeface="New Century Schlbk"/>
              <a:ea typeface="細明朝体"/>
              <a:cs typeface="Times New Roman" panose="02020603050405020304" pitchFamily="18" charset="0"/>
            </a:endParaRPr>
          </a:p>
          <a:p>
            <a:pPr marL="260350" indent="-133350" algn="l" fontAlgn="b">
              <a:lnSpc>
                <a:spcPts val="1800"/>
              </a:lnSpc>
              <a:spcBef>
                <a:spcPts val="600"/>
              </a:spcBef>
              <a:spcAft>
                <a:spcPts val="0"/>
              </a:spcAft>
              <a:tabLst>
                <a:tab pos="609600" algn="l"/>
                <a:tab pos="4191000" algn="l"/>
                <a:tab pos="5257800" algn="l"/>
                <a:tab pos="6477000" algn="r"/>
              </a:tabLst>
            </a:pPr>
            <a:r>
              <a:rPr lang="ja-JP" altLang="ja-JP" sz="1100" dirty="0">
                <a:effectLst/>
                <a:latin typeface="New Century Schlbk"/>
                <a:ea typeface="メイリオ" panose="020B0604030504040204" pitchFamily="50" charset="-128"/>
                <a:cs typeface="Times New Roman" panose="02020603050405020304" pitchFamily="18" charset="0"/>
              </a:rPr>
              <a:t>■厚生労働省 ➡ 健康や医療相談の情報</a:t>
            </a:r>
            <a:r>
              <a:rPr lang="en-US" altLang="ja-JP" sz="1100" dirty="0">
                <a:effectLst/>
                <a:latin typeface="New Century Schlbk"/>
                <a:ea typeface="メイリオ" panose="020B0604030504040204" pitchFamily="50" charset="-128"/>
                <a:cs typeface="Times New Roman" panose="02020603050405020304" pitchFamily="18" charset="0"/>
              </a:rPr>
              <a:t> / </a:t>
            </a:r>
            <a:r>
              <a:rPr lang="ja-JP" altLang="ja-JP" sz="1100" dirty="0">
                <a:effectLst/>
                <a:latin typeface="New Century Schlbk"/>
                <a:ea typeface="メイリオ" panose="020B0604030504040204" pitchFamily="50" charset="-128"/>
                <a:cs typeface="Times New Roman" panose="02020603050405020304" pitchFamily="18" charset="0"/>
              </a:rPr>
              <a:t>感染防止と医療提供体制の整備</a:t>
            </a:r>
            <a:endParaRPr lang="ja-JP" altLang="ja-JP" sz="1100" dirty="0">
              <a:effectLst/>
              <a:latin typeface="New Century Schlbk"/>
              <a:ea typeface="細明朝体"/>
              <a:cs typeface="Times New Roman" panose="02020603050405020304" pitchFamily="18" charset="0"/>
            </a:endParaRPr>
          </a:p>
        </p:txBody>
      </p:sp>
    </p:spTree>
    <p:extLst>
      <p:ext uri="{BB962C8B-B14F-4D97-AF65-F5344CB8AC3E}">
        <p14:creationId xmlns:p14="http://schemas.microsoft.com/office/powerpoint/2010/main" val="3160452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C851A30D-5E3B-4252-BDC3-7F313B81FA10}"/>
              </a:ext>
            </a:extLst>
          </p:cNvPr>
          <p:cNvSpPr>
            <a:spLocks noGrp="1"/>
          </p:cNvSpPr>
          <p:nvPr>
            <p:ph type="title"/>
          </p:nvPr>
        </p:nvSpPr>
        <p:spPr/>
        <p:txBody>
          <a:bodyPr>
            <a:normAutofit/>
          </a:body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４</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大会運営③</a:t>
            </a:r>
            <a:endParaRPr kumimoji="1" lang="ja-JP" altLang="en-US" sz="2800" dirty="0">
              <a:latin typeface="メイリオ" panose="020B0604030504040204" pitchFamily="50" charset="-128"/>
              <a:ea typeface="メイリオ" panose="020B0604030504040204" pitchFamily="50" charset="-128"/>
            </a:endParaRPr>
          </a:p>
        </p:txBody>
      </p:sp>
      <p:sp>
        <p:nvSpPr>
          <p:cNvPr id="3" name="コンテンツ プレースホルダー 2">
            <a:extLst>
              <a:ext uri="{FF2B5EF4-FFF2-40B4-BE49-F238E27FC236}">
                <a16:creationId xmlns:a16="http://schemas.microsoft.com/office/drawing/2014/main" xmlns="" id="{BE76E87D-1968-4DD1-B4D5-E07D0A4E2FF3}"/>
              </a:ext>
            </a:extLst>
          </p:cNvPr>
          <p:cNvSpPr>
            <a:spLocks noGrp="1"/>
          </p:cNvSpPr>
          <p:nvPr>
            <p:ph idx="1"/>
          </p:nvPr>
        </p:nvSpPr>
        <p:spPr>
          <a:xfrm>
            <a:off x="641904" y="2083672"/>
            <a:ext cx="8822535" cy="8763466"/>
          </a:xfrm>
        </p:spPr>
        <p:txBody>
          <a:bodyPr>
            <a:normAutofit fontScale="25000" lnSpcReduction="20000"/>
          </a:bodyPr>
          <a:lstStyle/>
          <a:p>
            <a:pPr marL="0" indent="0">
              <a:buNone/>
            </a:pPr>
            <a:endParaRPr lang="en-US" altLang="ja-JP" sz="1600" kern="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r>
              <a:rPr lang="ja-JP" altLang="en-US" sz="7200" b="1" kern="100" dirty="0">
                <a:latin typeface="メイリオ" panose="020B0604030504040204" pitchFamily="50" charset="-128"/>
                <a:ea typeface="メイリオ" panose="020B0604030504040204" pitchFamily="50" charset="-128"/>
                <a:cs typeface="Times New Roman" panose="02020603050405020304" pitchFamily="18" charset="0"/>
              </a:rPr>
              <a:t>３．観客の</a:t>
            </a:r>
            <a:r>
              <a:rPr lang="ja-JP" altLang="ja-JP" sz="7200" b="1" kern="100" dirty="0">
                <a:latin typeface="メイリオ" panose="020B0604030504040204" pitchFamily="50" charset="-128"/>
                <a:ea typeface="メイリオ" panose="020B0604030504040204" pitchFamily="50" charset="-128"/>
                <a:cs typeface="Times New Roman" panose="02020603050405020304" pitchFamily="18" charset="0"/>
              </a:rPr>
              <a:t>健康チェックについて</a:t>
            </a:r>
          </a:p>
          <a:p>
            <a:pPr marL="0" indent="0">
              <a:buNone/>
            </a:pPr>
            <a:endParaRPr lang="en-US" altLang="ja-JP" sz="48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・新型コロナウイルス感染拡大防止のため、以下の項目に該当する方は入場不可とする。</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	</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endPar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[1]</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過去</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1</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週間以内から現在までに下記ア）～カ）を含む体調不良のある方</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ア）</a:t>
            </a:r>
            <a:r>
              <a:rPr lang="en-US" altLang="ja-JP" sz="4400" dirty="0">
                <a:latin typeface="メイリオ" panose="020B0604030504040204" pitchFamily="50" charset="-128"/>
                <a:ea typeface="メイリオ" panose="020B0604030504040204" pitchFamily="50" charset="-128"/>
                <a:cs typeface="BIZ UDPGothic" panose="020B0400000000000000" pitchFamily="50" charset="-128"/>
              </a:rPr>
              <a:t>37.5</a:t>
            </a:r>
            <a:r>
              <a:rPr lang="ja-JP" altLang="ja-JP" sz="44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を超える発熱　</a:t>
            </a:r>
            <a:r>
              <a:rPr lang="ja-JP" altLang="ja-JP" sz="4400" dirty="0">
                <a:latin typeface="メイリオ" panose="020B0604030504040204" pitchFamily="50" charset="-128"/>
                <a:ea typeface="メイリオ" panose="020B0604030504040204" pitchFamily="50" charset="-128"/>
                <a:cs typeface="ＭＳ 明朝" panose="02020609040205080304" pitchFamily="17" charset="-128"/>
              </a:rPr>
              <a:t>※</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超える場合は入場できません</a:t>
            </a:r>
            <a:endParaRPr lang="ja-JP" altLang="ja-JP" sz="44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イ）咳や喉の痛みなど</a:t>
            </a: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風邪</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の症状、嗅覚や味覚の</a:t>
            </a: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異常</a:t>
            </a:r>
            <a:endParaRPr lang="ja-JP" altLang="ja-JP" sz="44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ウ）身体が重く感じる（だるさ、倦怠感）、疲れやすい、息苦しい（呼吸困難）等</a:t>
            </a:r>
            <a:endParaRPr lang="ja-JP" altLang="ja-JP" sz="44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エ）新型コロナウイルス感染症要請とされたものとの濃厚接触の有無</a:t>
            </a:r>
            <a:endParaRPr lang="ja-JP" altLang="ja-JP" sz="44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オ）同居家族や身近な知人の中で感染が疑われる方の有無</a:t>
            </a:r>
            <a:endParaRPr lang="ja-JP" altLang="ja-JP" sz="44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ja-JP" altLang="en-US" sz="44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4400" dirty="0">
                <a:latin typeface="メイリオ" panose="020B0604030504040204" pitchFamily="50" charset="-128"/>
                <a:ea typeface="メイリオ" panose="020B0604030504040204" pitchFamily="50" charset="-128"/>
                <a:cs typeface="BIZ UDPGothic" panose="020B0400000000000000" pitchFamily="50" charset="-128"/>
              </a:rPr>
              <a:t>カ）政府から入国制限、入国後の観察期間を必要されている国・地域等への渡航または当該在住者との濃厚接触の有無</a:t>
            </a:r>
            <a:endParaRPr lang="ja-JP" altLang="ja-JP" sz="4400" dirty="0">
              <a:latin typeface="メイリオ" panose="020B0604030504040204" pitchFamily="50" charset="-128"/>
              <a:ea typeface="メイリオ" panose="020B0604030504040204" pitchFamily="50" charset="-128"/>
              <a:cs typeface="Meiryo UI" panose="020B0604030504040204" pitchFamily="50" charset="-128"/>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 </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[2]PCR</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検査陽性歴がある方で、下記①～④のいずれか１つでもあてはまる方</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　　</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①有症状者で、発症日から</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10</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日未満、かつ、症状軽快後</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72</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時間以内</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　　</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②有症状者で、症状軽快後</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24</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時間以上の間隔をあけ、</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2</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回の</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PCR</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検査で陰性を確認できていない</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　　</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③無症状病原体保有者で、陰性確認から</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10</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日未満</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　　</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④無症状病原体保有者で、検体採取日から</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6</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日間経過後、</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24</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時間以上の間隔をあけ</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2</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回</a:t>
            </a: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の</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PCR</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検査</a:t>
            </a: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で</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陰性を確認できていない</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	</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[3]</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新型コロナウイルス感染症陽性とされた方との濃厚接触者</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	</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[4]</a:t>
            </a: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同居する家族</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が濃厚接触者</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	</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[5]</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家族や身近な知人に感染が疑われる方がいる。</a:t>
            </a: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又は、</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家族に</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[1]</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ア）～カ）いずれか の体調不良がある</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	</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[6]</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過去</a:t>
            </a: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14</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日以内に政府から入国制限、入国後の観察期間が必要とされている 国、地域等への</a:t>
            </a: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滞在</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または当該</a:t>
            </a: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地域等</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在住者と</a:t>
            </a:r>
            <a:endPar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r>
              <a:rPr lang="ja-JP" altLang="en-US" sz="4400" kern="0" dirty="0">
                <a:latin typeface="メイリオ" panose="020B0604030504040204" pitchFamily="50" charset="-128"/>
                <a:ea typeface="メイリオ" panose="020B0604030504040204" pitchFamily="50" charset="-128"/>
                <a:cs typeface="ＭＳ 明朝" panose="02020609040205080304" pitchFamily="17" charset="-128"/>
              </a:rPr>
              <a:t>　　</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の濃厚接触がある</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endPar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r>
              <a:rPr lang="en-US" altLang="ja-JP" sz="4400" kern="0" dirty="0">
                <a:latin typeface="メイリオ" panose="020B0604030504040204" pitchFamily="50" charset="-128"/>
                <a:ea typeface="メイリオ" panose="020B0604030504040204" pitchFamily="50" charset="-128"/>
                <a:cs typeface="ＭＳ 明朝" panose="02020609040205080304" pitchFamily="17" charset="-128"/>
              </a:rPr>
              <a:t>[7]</a:t>
            </a:r>
            <a:r>
              <a:rPr lang="ja-JP" altLang="ja-JP" sz="4400" kern="0" dirty="0">
                <a:latin typeface="メイリオ" panose="020B0604030504040204" pitchFamily="50" charset="-128"/>
                <a:ea typeface="メイリオ" panose="020B0604030504040204" pitchFamily="50" charset="-128"/>
                <a:cs typeface="ＭＳ 明朝" panose="02020609040205080304" pitchFamily="17" charset="-128"/>
              </a:rPr>
              <a:t>マスク非着用の方</a:t>
            </a:r>
            <a:endParaRPr lang="ja-JP"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xmlns="" id="{F5A4280C-520D-4678-ACD0-EF9640087FFC}"/>
              </a:ext>
            </a:extLst>
          </p:cNvPr>
          <p:cNvSpPr>
            <a:spLocks noGrp="1"/>
          </p:cNvSpPr>
          <p:nvPr>
            <p:ph type="sldNum" sz="quarter" idx="12"/>
          </p:nvPr>
        </p:nvSpPr>
        <p:spPr/>
        <p:txBody>
          <a:bodyPr/>
          <a:lstStyle/>
          <a:p>
            <a:fld id="{E47DAE9F-9DCD-4755-AFBA-EF2594A4C0CC}" type="slidenum">
              <a:rPr kumimoji="1" lang="ja-JP" altLang="en-US" smtClean="0"/>
              <a:t>14</a:t>
            </a:fld>
            <a:endParaRPr kumimoji="1" lang="ja-JP" altLang="en-US"/>
          </a:p>
        </p:txBody>
      </p:sp>
    </p:spTree>
    <p:extLst>
      <p:ext uri="{BB962C8B-B14F-4D97-AF65-F5344CB8AC3E}">
        <p14:creationId xmlns:p14="http://schemas.microsoft.com/office/powerpoint/2010/main" val="3199431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2F565754-8050-4846-BAB4-C0753E968D90}"/>
              </a:ext>
            </a:extLst>
          </p:cNvPr>
          <p:cNvSpPr>
            <a:spLocks noGrp="1"/>
          </p:cNvSpPr>
          <p:nvPr>
            <p:ph type="title"/>
          </p:nvPr>
        </p:nvSpPr>
        <p:spPr/>
        <p:txBody>
          <a:bodyPr>
            <a:normAutofit/>
          </a:body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４</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大会運営③</a:t>
            </a:r>
            <a:endParaRPr kumimoji="1" lang="ja-JP" altLang="en-US" sz="2800" dirty="0">
              <a:latin typeface="メイリオ" panose="020B0604030504040204" pitchFamily="50" charset="-128"/>
              <a:ea typeface="メイリオ" panose="020B0604030504040204" pitchFamily="50" charset="-128"/>
            </a:endParaRPr>
          </a:p>
        </p:txBody>
      </p:sp>
      <p:sp>
        <p:nvSpPr>
          <p:cNvPr id="3" name="コンテンツ プレースホルダー 2">
            <a:extLst>
              <a:ext uri="{FF2B5EF4-FFF2-40B4-BE49-F238E27FC236}">
                <a16:creationId xmlns:a16="http://schemas.microsoft.com/office/drawing/2014/main" xmlns="" id="{FA179A96-6B80-4FD5-9FF2-502CDF2B039F}"/>
              </a:ext>
            </a:extLst>
          </p:cNvPr>
          <p:cNvSpPr>
            <a:spLocks noGrp="1"/>
          </p:cNvSpPr>
          <p:nvPr>
            <p:ph idx="1"/>
          </p:nvPr>
        </p:nvSpPr>
        <p:spPr>
          <a:xfrm>
            <a:off x="660084" y="2147048"/>
            <a:ext cx="8281035" cy="9441321"/>
          </a:xfrm>
        </p:spPr>
        <p:txBody>
          <a:bodyPr>
            <a:normAutofit/>
          </a:bodyPr>
          <a:lstStyle/>
          <a:p>
            <a:pPr marL="0" indent="0">
              <a:buNone/>
            </a:pPr>
            <a:r>
              <a:rPr lang="ja-JP" altLang="en-US" sz="1800" b="1" kern="100" dirty="0">
                <a:latin typeface="メイリオ" panose="020B0604030504040204" pitchFamily="50" charset="-128"/>
                <a:ea typeface="メイリオ" panose="020B0604030504040204" pitchFamily="50" charset="-128"/>
                <a:cs typeface="Times New Roman" panose="02020603050405020304" pitchFamily="18" charset="0"/>
              </a:rPr>
              <a:t>４．観客の</a:t>
            </a:r>
            <a:r>
              <a:rPr lang="ja-JP" altLang="ja-JP" sz="1800" b="1" kern="100" dirty="0">
                <a:latin typeface="メイリオ" panose="020B0604030504040204" pitchFamily="50" charset="-128"/>
                <a:ea typeface="メイリオ" panose="020B0604030504040204" pitchFamily="50" charset="-128"/>
                <a:cs typeface="Times New Roman" panose="02020603050405020304" pitchFamily="18" charset="0"/>
              </a:rPr>
              <a:t>会場での注意事項</a:t>
            </a: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①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来場時、試合観戦時には必ずマスクの着用をする。（飲食時のみを除く）</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②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観客同士の距離を確保するため、座席の間隔を空けて入場券を販売する。</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③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観戦終了後も座席番号等が確認できるよう、最低</a:t>
            </a:r>
            <a:r>
              <a:rPr lang="en-US" altLang="ja-JP" sz="1100" kern="0" dirty="0">
                <a:latin typeface="メイリオ" panose="020B0604030504040204" pitchFamily="50" charset="-128"/>
                <a:ea typeface="メイリオ" panose="020B0604030504040204" pitchFamily="50" charset="-128"/>
                <a:cs typeface="ＭＳ 明朝" panose="02020609040205080304" pitchFamily="17" charset="-128"/>
              </a:rPr>
              <a:t>14</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日間はチケットを保管する。</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➃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入退場の際は係員の指示に従う。</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⑤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こまめな手洗い、アルコール消毒液による手指消毒、咳エチケットの遵守の徹底。</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⑥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会場内の移動はできるだけ最小限に留め、不要な移動は控える。移動する際、入退場の際は人との距離を十分に確</a:t>
            </a: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保。</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⑦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館内での食事は原則禁止とする。（軽食は可）</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⑧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感染防止のため、</a:t>
            </a: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日本バレーボール協会</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が決めた事項・指示に従う。</a:t>
            </a:r>
            <a:endParaRPr lang="ja-JP"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⑨ </a:t>
            </a:r>
            <a:r>
              <a:rPr lang="ja-JP" altLang="ja-JP" sz="1100" kern="0" dirty="0">
                <a:latin typeface="メイリオ" panose="020B0604030504040204" pitchFamily="50" charset="-128"/>
                <a:ea typeface="メイリオ" panose="020B0604030504040204" pitchFamily="50" charset="-128"/>
                <a:cs typeface="ＭＳ 明朝" panose="02020609040205080304" pitchFamily="17" charset="-128"/>
              </a:rPr>
              <a:t>感染拡大防止の観点から、選手が会場内へ入退場する際の出待ちや選手への差し入れ等は禁止。</a:t>
            </a:r>
            <a:endParaRPr lang="en-US" altLang="ja-JP" sz="11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⑩ 接触確認アプリ</a:t>
            </a:r>
            <a:r>
              <a:rPr lang="en-US" altLang="ja-JP" sz="1100" kern="0" dirty="0">
                <a:latin typeface="メイリオ" panose="020B0604030504040204" pitchFamily="50" charset="-128"/>
                <a:ea typeface="メイリオ" panose="020B0604030504040204" pitchFamily="50" charset="-128"/>
                <a:cs typeface="ＭＳ 明朝" panose="02020609040205080304" pitchFamily="17" charset="-128"/>
              </a:rPr>
              <a:t>COCOA</a:t>
            </a: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の使用を推奨する。</a:t>
            </a:r>
            <a:endParaRPr lang="en-US" altLang="ja-JP" sz="11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r>
              <a:rPr lang="ja-JP" altLang="en-US" sz="1100" kern="0" dirty="0">
                <a:latin typeface="メイリオ" panose="020B0604030504040204" pitchFamily="50" charset="-128"/>
                <a:ea typeface="メイリオ" panose="020B0604030504040204" pitchFamily="50" charset="-128"/>
                <a:cs typeface="ＭＳ 明朝" panose="02020609040205080304" pitchFamily="17" charset="-128"/>
              </a:rPr>
              <a:t>⑪ 自由席の座席移動は極力控える。</a:t>
            </a:r>
            <a:endParaRPr lang="en-US" altLang="ja-JP" sz="11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endParaRPr lang="en-US" altLang="ja-JP" sz="1700" kern="0" dirty="0">
              <a:latin typeface="メイリオ" panose="020B0604030504040204" pitchFamily="50" charset="-128"/>
              <a:ea typeface="メイリオ" panose="020B0604030504040204" pitchFamily="50" charset="-128"/>
              <a:cs typeface="ＭＳ 明朝" panose="02020609040205080304" pitchFamily="17" charset="-128"/>
            </a:endParaRPr>
          </a:p>
          <a:p>
            <a:pPr marL="0" indent="0">
              <a:buNone/>
            </a:pPr>
            <a:r>
              <a:rPr lang="ja-JP" altLang="en-US" sz="1800" b="1" kern="100" dirty="0">
                <a:latin typeface="メイリオ" panose="020B0604030504040204" pitchFamily="50" charset="-128"/>
                <a:ea typeface="メイリオ" panose="020B0604030504040204" pitchFamily="50" charset="-128"/>
                <a:cs typeface="Times New Roman" panose="02020603050405020304" pitchFamily="18" charset="0"/>
              </a:rPr>
              <a:t>５．応援等で禁止する行為</a:t>
            </a:r>
            <a:endParaRPr lang="en-US" altLang="ja-JP" sz="18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①</a:t>
            </a:r>
            <a:r>
              <a:rPr lang="ja-JP" altLang="en-US" sz="11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声を出しての応援、メガホンの利用</a:t>
            </a:r>
            <a:endParaRPr lang="en-US" altLang="ja-JP" sz="1100" dirty="0">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buNone/>
            </a:pPr>
            <a:r>
              <a:rPr lang="ja-JP" altLang="en-US" sz="1100" dirty="0">
                <a:effectLst/>
                <a:latin typeface="メイリオ" panose="020B0604030504040204" pitchFamily="50" charset="-128"/>
                <a:ea typeface="メイリオ" panose="020B0604030504040204" pitchFamily="50" charset="-128"/>
                <a:cs typeface="ＭＳ Ｐゴシック" panose="020B0600070205080204" pitchFamily="50" charset="-128"/>
              </a:rPr>
              <a:t>②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マスクを外した応援（指笛など）</a:t>
            </a:r>
            <a:endParaRPr lang="en-US" altLang="ja-JP" sz="1100" dirty="0">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buNone/>
            </a:pPr>
            <a:r>
              <a:rPr lang="ja-JP" altLang="en-US" sz="1100" dirty="0">
                <a:effectLst/>
                <a:latin typeface="メイリオ" panose="020B0604030504040204" pitchFamily="50" charset="-128"/>
                <a:ea typeface="メイリオ" panose="020B0604030504040204" pitchFamily="50" charset="-128"/>
                <a:cs typeface="ＭＳ Ｐゴシック" panose="020B0600070205080204" pitchFamily="50" charset="-128"/>
              </a:rPr>
              <a:t>③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人と接触する応援（ハイタッチ・肩組みなど）</a:t>
            </a:r>
            <a:endParaRPr lang="en-US" altLang="ja-JP" sz="1100" dirty="0">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buNone/>
            </a:pPr>
            <a:r>
              <a:rPr lang="ja-JP" altLang="en-US" sz="1100" dirty="0">
                <a:effectLst/>
                <a:latin typeface="メイリオ" panose="020B0604030504040204" pitchFamily="50" charset="-128"/>
                <a:ea typeface="メイリオ" panose="020B0604030504040204" pitchFamily="50" charset="-128"/>
                <a:cs typeface="ＭＳ Ｐゴシック" panose="020B0600070205080204" pitchFamily="50" charset="-128"/>
              </a:rPr>
              <a:t>➃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大旗を振る</a:t>
            </a:r>
            <a:endParaRPr lang="en-US"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buNone/>
            </a:pPr>
            <a:r>
              <a:rPr lang="ja-JP" altLang="en-US" sz="1100" dirty="0">
                <a:effectLst/>
                <a:latin typeface="メイリオ" panose="020B0604030504040204" pitchFamily="50" charset="-128"/>
                <a:ea typeface="メイリオ" panose="020B0604030504040204" pitchFamily="50" charset="-128"/>
                <a:cs typeface="ＭＳ Ｐゴシック" panose="020B0600070205080204" pitchFamily="50" charset="-128"/>
              </a:rPr>
              <a:t>⑤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応援マフラータオルを振り回す</a:t>
            </a:r>
            <a:endParaRPr lang="en-US"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buNone/>
            </a:pPr>
            <a:r>
              <a:rPr lang="ja-JP" altLang="en-US" sz="1100" dirty="0">
                <a:effectLst/>
                <a:latin typeface="メイリオ" panose="020B0604030504040204" pitchFamily="50" charset="-128"/>
                <a:ea typeface="メイリオ" panose="020B0604030504040204" pitchFamily="50" charset="-128"/>
                <a:cs typeface="ＭＳ Ｐゴシック" panose="020B0600070205080204" pitchFamily="50" charset="-128"/>
              </a:rPr>
              <a:t>⑥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スティックバルーンの使用（息で膨らませるため）</a:t>
            </a:r>
            <a:r>
              <a:rPr lang="en-US"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 </a:t>
            </a:r>
          </a:p>
          <a:p>
            <a:pPr marL="366400" indent="0">
              <a:spcBef>
                <a:spcPts val="60"/>
              </a:spcBef>
              <a:spcAft>
                <a:spcPts val="0"/>
              </a:spcAft>
              <a:buNone/>
            </a:pPr>
            <a:endParaRPr lang="ja-JP"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800" b="1" kern="100" dirty="0">
                <a:latin typeface="メイリオ" panose="020B0604030504040204" pitchFamily="50" charset="-128"/>
                <a:ea typeface="メイリオ" panose="020B0604030504040204" pitchFamily="50" charset="-128"/>
                <a:cs typeface="Times New Roman" panose="02020603050405020304" pitchFamily="18" charset="0"/>
              </a:rPr>
              <a:t>６．応援等で容認</a:t>
            </a:r>
            <a:r>
              <a:rPr lang="ja-JP" altLang="ja-JP" sz="1800" b="1" kern="100" dirty="0">
                <a:latin typeface="メイリオ" panose="020B0604030504040204" pitchFamily="50" charset="-128"/>
                <a:ea typeface="メイリオ" panose="020B0604030504040204" pitchFamily="50" charset="-128"/>
                <a:cs typeface="Times New Roman" panose="02020603050405020304" pitchFamily="18" charset="0"/>
              </a:rPr>
              <a:t>する行為</a:t>
            </a:r>
            <a:endParaRPr lang="en-US" altLang="ja-JP" sz="18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r>
              <a:rPr lang="ja-JP" altLang="en-US" sz="1100" dirty="0">
                <a:latin typeface="メイリオ" panose="020B0604030504040204" pitchFamily="50" charset="-128"/>
                <a:ea typeface="メイリオ" panose="020B0604030504040204" pitchFamily="50" charset="-128"/>
                <a:cs typeface="ＭＳ Ｐゴシック" panose="020B0600070205080204" pitchFamily="50" charset="-128"/>
              </a:rPr>
              <a:t>①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拍手や手拍子</a:t>
            </a:r>
            <a:endParaRPr lang="en-US" altLang="ja-JP" sz="1100" dirty="0">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buNone/>
            </a:pPr>
            <a:r>
              <a:rPr lang="ja-JP" altLang="en-US" sz="1100" dirty="0">
                <a:effectLst/>
                <a:latin typeface="メイリオ" panose="020B0604030504040204" pitchFamily="50" charset="-128"/>
                <a:ea typeface="メイリオ" panose="020B0604030504040204" pitchFamily="50" charset="-128"/>
                <a:cs typeface="ＭＳ Ｐゴシック" panose="020B0600070205080204" pitchFamily="50" charset="-128"/>
              </a:rPr>
              <a:t>② </a:t>
            </a:r>
            <a:r>
              <a:rPr lang="ja-JP" altLang="ja-JP" sz="1100" dirty="0">
                <a:effectLst/>
                <a:latin typeface="メイリオ" panose="020B0604030504040204" pitchFamily="50" charset="-128"/>
                <a:ea typeface="メイリオ" panose="020B0604030504040204" pitchFamily="50" charset="-128"/>
                <a:cs typeface="ＭＳ Ｐゴシック" panose="020B0600070205080204" pitchFamily="50" charset="-128"/>
              </a:rPr>
              <a:t>応援マフラータオルや応援うちわを自席で掲げる</a:t>
            </a:r>
          </a:p>
          <a:p>
            <a:pPr marL="0" indent="0">
              <a:buNone/>
            </a:pP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endParaRPr lang="ja-JP" altLang="ja-JP" sz="1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buNone/>
            </a:pPr>
            <a:endParaRPr lang="ja-JP" altLang="en-US" sz="1400" dirty="0">
              <a:latin typeface="メイリオ" panose="020B0604030504040204" pitchFamily="50" charset="-128"/>
              <a:ea typeface="メイリオ" panose="020B0604030504040204" pitchFamily="50" charset="-128"/>
            </a:endParaRPr>
          </a:p>
        </p:txBody>
      </p:sp>
      <p:sp>
        <p:nvSpPr>
          <p:cNvPr id="4" name="スライド番号プレースホルダー 3">
            <a:extLst>
              <a:ext uri="{FF2B5EF4-FFF2-40B4-BE49-F238E27FC236}">
                <a16:creationId xmlns:a16="http://schemas.microsoft.com/office/drawing/2014/main" xmlns="" id="{3F9C119F-9765-48F2-805F-603B0C63850F}"/>
              </a:ext>
            </a:extLst>
          </p:cNvPr>
          <p:cNvSpPr>
            <a:spLocks noGrp="1"/>
          </p:cNvSpPr>
          <p:nvPr>
            <p:ph type="sldNum" sz="quarter" idx="12"/>
          </p:nvPr>
        </p:nvSpPr>
        <p:spPr/>
        <p:txBody>
          <a:bodyPr/>
          <a:lstStyle/>
          <a:p>
            <a:fld id="{E47DAE9F-9DCD-4755-AFBA-EF2594A4C0CC}" type="slidenum">
              <a:rPr kumimoji="1" lang="ja-JP" altLang="en-US" smtClean="0"/>
              <a:t>15</a:t>
            </a:fld>
            <a:endParaRPr kumimoji="1" lang="ja-JP" altLang="en-US"/>
          </a:p>
        </p:txBody>
      </p:sp>
    </p:spTree>
    <p:extLst>
      <p:ext uri="{BB962C8B-B14F-4D97-AF65-F5344CB8AC3E}">
        <p14:creationId xmlns:p14="http://schemas.microsoft.com/office/powerpoint/2010/main" val="4077033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8504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5E7B14B-8861-46FB-BABF-C14A6379AC72}"/>
              </a:ext>
            </a:extLst>
          </p:cNvPr>
          <p:cNvSpPr>
            <a:spLocks noGrp="1"/>
          </p:cNvSpPr>
          <p:nvPr>
            <p:ph type="title"/>
          </p:nvPr>
        </p:nvSpPr>
        <p:spPr/>
        <p:txBody>
          <a:bodyPr>
            <a:noAutofit/>
          </a:bodyPr>
          <a:lstStyle/>
          <a:p>
            <a:r>
              <a:rPr lang="ja-JP" altLang="en-US" sz="4300" dirty="0">
                <a:latin typeface="メイリオ" panose="020B0604030504040204" pitchFamily="50" charset="-128"/>
                <a:ea typeface="メイリオ" panose="020B0604030504040204" pitchFamily="50" charset="-128"/>
              </a:rPr>
              <a:t>　</a:t>
            </a:r>
            <a:r>
              <a:rPr lang="ja-JP" altLang="en-US" sz="2800" dirty="0">
                <a:latin typeface="メイリオ" panose="020B0604030504040204" pitchFamily="50" charset="-128"/>
                <a:ea typeface="メイリオ" panose="020B0604030504040204" pitchFamily="50" charset="-128"/>
              </a:rPr>
              <a:t>目次　</a:t>
            </a:r>
          </a:p>
        </p:txBody>
      </p:sp>
      <p:sp>
        <p:nvSpPr>
          <p:cNvPr id="8" name="スライド番号プレースホルダー 7">
            <a:extLst>
              <a:ext uri="{FF2B5EF4-FFF2-40B4-BE49-F238E27FC236}">
                <a16:creationId xmlns:a16="http://schemas.microsoft.com/office/drawing/2014/main" xmlns="" id="{B33CCFD3-E10D-40EA-8310-8DBB7A1B6508}"/>
              </a:ext>
            </a:extLst>
          </p:cNvPr>
          <p:cNvSpPr>
            <a:spLocks noGrp="1"/>
          </p:cNvSpPr>
          <p:nvPr>
            <p:ph type="sldNum" sz="quarter" idx="12"/>
          </p:nvPr>
        </p:nvSpPr>
        <p:spPr/>
        <p:txBody>
          <a:bodyPr/>
          <a:lstStyle/>
          <a:p>
            <a:fld id="{E47DAE9F-9DCD-4755-AFBA-EF2594A4C0CC}" type="slidenum">
              <a:rPr kumimoji="1" lang="ja-JP" altLang="en-US" smtClean="0"/>
              <a:t>3</a:t>
            </a:fld>
            <a:endParaRPr kumimoji="1" lang="ja-JP" altLang="en-US"/>
          </a:p>
        </p:txBody>
      </p:sp>
      <p:sp>
        <p:nvSpPr>
          <p:cNvPr id="5" name="コンテンツ プレースホルダー 4">
            <a:extLst>
              <a:ext uri="{FF2B5EF4-FFF2-40B4-BE49-F238E27FC236}">
                <a16:creationId xmlns:a16="http://schemas.microsoft.com/office/drawing/2014/main" xmlns="" id="{E8490531-5080-45AA-9F7E-15B4BA97074D}"/>
              </a:ext>
            </a:extLst>
          </p:cNvPr>
          <p:cNvSpPr>
            <a:spLocks noGrp="1"/>
          </p:cNvSpPr>
          <p:nvPr>
            <p:ph idx="1"/>
          </p:nvPr>
        </p:nvSpPr>
        <p:spPr>
          <a:xfrm>
            <a:off x="736979" y="1934240"/>
            <a:ext cx="8065826" cy="9093152"/>
          </a:xfrm>
        </p:spPr>
        <p:txBody>
          <a:bodyPr>
            <a:normAutofit fontScale="85000" lnSpcReduction="20000"/>
          </a:bodyPr>
          <a:lstStyle/>
          <a:p>
            <a:pPr marL="0" indent="0">
              <a:buNone/>
            </a:pPr>
            <a:r>
              <a:rPr lang="en-US" altLang="ja-JP"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１</a:t>
            </a:r>
            <a:r>
              <a:rPr lang="en-US" altLang="ja-JP"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基本理念</a:t>
            </a:r>
            <a:endParaRPr lang="en-US" altLang="ja-JP" sz="1800" b="1" dirty="0">
              <a:latin typeface="メイリオ" panose="020B0604030504040204" pitchFamily="50" charset="-128"/>
              <a:ea typeface="メイリオ" panose="020B0604030504040204" pitchFamily="50" charset="-128"/>
            </a:endParaRPr>
          </a:p>
          <a:p>
            <a:pPr marL="0" indent="0">
              <a:buNone/>
            </a:pPr>
            <a:r>
              <a:rPr lang="ja-JP" altLang="en-US" sz="1600" dirty="0">
                <a:latin typeface="メイリオ" panose="020B0604030504040204" pitchFamily="50" charset="-128"/>
                <a:ea typeface="メイリオ" panose="020B0604030504040204" pitchFamily="50" charset="-128"/>
              </a:rPr>
              <a:t>　  １．基本理念</a:t>
            </a:r>
            <a:r>
              <a:rPr lang="en-US" altLang="ja-JP" sz="1600" dirty="0">
                <a:latin typeface="メイリオ" panose="020B0604030504040204" pitchFamily="50" charset="-128"/>
                <a:ea typeface="メイリオ" panose="020B0604030504040204" pitchFamily="50" charset="-128"/>
              </a:rPr>
              <a:t>					P3</a:t>
            </a:r>
          </a:p>
          <a:p>
            <a:pPr marL="0" indent="0">
              <a:buNone/>
            </a:pPr>
            <a:r>
              <a:rPr lang="ja-JP" altLang="en-US" sz="1600" dirty="0">
                <a:latin typeface="メイリオ" panose="020B0604030504040204" pitchFamily="50" charset="-128"/>
                <a:ea typeface="メイリオ" panose="020B0604030504040204" pitchFamily="50" charset="-128"/>
              </a:rPr>
              <a:t>　  ２．大会</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講習会・研修会</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の開催方針</a:t>
            </a:r>
            <a:r>
              <a:rPr lang="en-US" altLang="ja-JP" sz="1600" dirty="0">
                <a:latin typeface="メイリオ" panose="020B0604030504040204" pitchFamily="50" charset="-128"/>
                <a:ea typeface="メイリオ" panose="020B0604030504040204" pitchFamily="50" charset="-128"/>
              </a:rPr>
              <a:t>			P3</a:t>
            </a: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0" indent="0">
              <a:buNone/>
            </a:pPr>
            <a:r>
              <a:rPr lang="ja-JP" altLang="en-US" sz="1600" dirty="0">
                <a:latin typeface="メイリオ" panose="020B0604030504040204" pitchFamily="50" charset="-128"/>
                <a:ea typeface="メイリオ" panose="020B0604030504040204" pitchFamily="50" charset="-128"/>
              </a:rPr>
              <a:t>　  ３．参加者に求める感染拡大防止措置</a:t>
            </a:r>
            <a:r>
              <a:rPr lang="en-US" altLang="ja-JP" sz="1600" dirty="0">
                <a:latin typeface="メイリオ" panose="020B0604030504040204" pitchFamily="50" charset="-128"/>
                <a:ea typeface="メイリオ" panose="020B0604030504040204" pitchFamily="50" charset="-128"/>
              </a:rPr>
              <a:t>			P4</a:t>
            </a:r>
          </a:p>
          <a:p>
            <a:pPr marL="0" indent="0">
              <a:buNone/>
            </a:pPr>
            <a:r>
              <a:rPr lang="ja-JP" altLang="en-US" sz="1600" dirty="0">
                <a:latin typeface="メイリオ" panose="020B0604030504040204" pitchFamily="50" charset="-128"/>
                <a:ea typeface="メイリオ" panose="020B0604030504040204" pitchFamily="50" charset="-128"/>
              </a:rPr>
              <a:t>     ４．大会当日受付時の留意事項</a:t>
            </a:r>
            <a:r>
              <a:rPr lang="en-US" altLang="ja-JP" sz="1600" dirty="0">
                <a:latin typeface="メイリオ" panose="020B0604030504040204" pitchFamily="50" charset="-128"/>
                <a:ea typeface="メイリオ" panose="020B0604030504040204" pitchFamily="50" charset="-128"/>
              </a:rPr>
              <a:t>				P5</a:t>
            </a:r>
          </a:p>
          <a:p>
            <a:pPr marL="0" indent="0">
              <a:buNone/>
            </a:pPr>
            <a:r>
              <a:rPr lang="ja-JP" altLang="en-US" sz="1800" dirty="0">
                <a:latin typeface="メイリオ" panose="020B0604030504040204" pitchFamily="50" charset="-128"/>
                <a:ea typeface="メイリオ" panose="020B0604030504040204" pitchFamily="50" charset="-128"/>
              </a:rPr>
              <a:t>　</a:t>
            </a:r>
            <a:endParaRPr lang="en-US" altLang="ja-JP" sz="1800" dirty="0">
              <a:latin typeface="メイリオ" panose="020B0604030504040204" pitchFamily="50" charset="-128"/>
              <a:ea typeface="メイリオ" panose="020B0604030504040204" pitchFamily="50" charset="-128"/>
            </a:endParaRPr>
          </a:p>
          <a:p>
            <a:pPr marL="0" indent="0">
              <a:buNone/>
            </a:pPr>
            <a:r>
              <a:rPr lang="en-US" altLang="ja-JP" sz="1800" dirty="0">
                <a:latin typeface="メイリオ" panose="020B0604030504040204" pitchFamily="50" charset="-128"/>
                <a:ea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rPr>
              <a:t>　</a:t>
            </a:r>
            <a:endParaRPr lang="en-US" altLang="ja-JP" sz="1800" dirty="0">
              <a:latin typeface="メイリオ" panose="020B0604030504040204" pitchFamily="50" charset="-128"/>
              <a:ea typeface="メイリオ" panose="020B0604030504040204" pitchFamily="50" charset="-128"/>
            </a:endParaRPr>
          </a:p>
          <a:p>
            <a:pPr marL="0" indent="0">
              <a:buNone/>
            </a:pPr>
            <a:r>
              <a:rPr lang="en-US" altLang="ja-JP"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２</a:t>
            </a:r>
            <a:r>
              <a:rPr lang="en-US" altLang="ja-JP"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大会運営①</a:t>
            </a:r>
            <a:endParaRPr lang="en-US" altLang="ja-JP" sz="1800" b="1" dirty="0">
              <a:latin typeface="メイリオ" panose="020B0604030504040204" pitchFamily="50" charset="-128"/>
              <a:ea typeface="メイリオ" panose="020B0604030504040204" pitchFamily="50" charset="-128"/>
            </a:endParaRP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１．ゾーニング・動線</a:t>
            </a:r>
            <a:r>
              <a:rPr lang="en-US" altLang="ja-JP" sz="1600" dirty="0">
                <a:latin typeface="メイリオ" panose="020B0604030504040204" pitchFamily="50" charset="-128"/>
                <a:ea typeface="メイリオ" panose="020B0604030504040204" pitchFamily="50" charset="-128"/>
              </a:rPr>
              <a:t>				P6</a:t>
            </a:r>
          </a:p>
          <a:p>
            <a:pPr marL="0" indent="0">
              <a:buNone/>
            </a:pPr>
            <a:r>
              <a:rPr lang="ja-JP" altLang="en-US" sz="1600" dirty="0">
                <a:latin typeface="メイリオ" panose="020B0604030504040204" pitchFamily="50" charset="-128"/>
                <a:ea typeface="メイリオ" panose="020B0604030504040204" pitchFamily="50" charset="-128"/>
              </a:rPr>
              <a:t>　  ２．諸室（控室）</a:t>
            </a:r>
            <a:r>
              <a:rPr lang="en-US" altLang="ja-JP" sz="1600" dirty="0">
                <a:latin typeface="メイリオ" panose="020B0604030504040204" pitchFamily="50" charset="-128"/>
                <a:ea typeface="メイリオ" panose="020B0604030504040204" pitchFamily="50" charset="-128"/>
              </a:rPr>
              <a:t>					P6</a:t>
            </a:r>
          </a:p>
          <a:p>
            <a:pPr marL="0" indent="0">
              <a:buNone/>
            </a:pPr>
            <a:r>
              <a:rPr lang="ja-JP" altLang="en-US" sz="1600" dirty="0">
                <a:latin typeface="メイリオ" panose="020B0604030504040204" pitchFamily="50" charset="-128"/>
                <a:ea typeface="メイリオ" panose="020B0604030504040204" pitchFamily="50" charset="-128"/>
              </a:rPr>
              <a:t>　  ３．手洗い場・洗面所等 </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トイレ</a:t>
            </a:r>
            <a:r>
              <a:rPr lang="en-US" altLang="ja-JP" sz="1600" dirty="0">
                <a:latin typeface="メイリオ" panose="020B0604030504040204" pitchFamily="50" charset="-128"/>
                <a:ea typeface="メイリオ" panose="020B0604030504040204" pitchFamily="50" charset="-128"/>
              </a:rPr>
              <a:t>)			P6</a:t>
            </a: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４．観客席</a:t>
            </a:r>
            <a:r>
              <a:rPr lang="en-US" altLang="ja-JP" sz="1600" dirty="0">
                <a:latin typeface="メイリオ" panose="020B0604030504040204" pitchFamily="50" charset="-128"/>
                <a:ea typeface="メイリオ" panose="020B0604030504040204" pitchFamily="50" charset="-128"/>
              </a:rPr>
              <a:t>					P7</a:t>
            </a: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５．机・椅子の消毒・ゴミの破棄</a:t>
            </a:r>
            <a:r>
              <a:rPr lang="en-US" altLang="ja-JP" sz="1600" dirty="0">
                <a:latin typeface="メイリオ" panose="020B0604030504040204" pitchFamily="50" charset="-128"/>
                <a:ea typeface="メイリオ" panose="020B0604030504040204" pitchFamily="50" charset="-128"/>
              </a:rPr>
              <a:t>			P7</a:t>
            </a:r>
          </a:p>
          <a:p>
            <a:pPr marL="0" indent="0">
              <a:buNone/>
            </a:pPr>
            <a:r>
              <a:rPr lang="ja-JP" altLang="en-US" sz="1600" dirty="0">
                <a:latin typeface="メイリオ" panose="020B0604030504040204" pitchFamily="50" charset="-128"/>
                <a:ea typeface="メイリオ" panose="020B0604030504040204" pitchFamily="50" charset="-128"/>
              </a:rPr>
              <a:t>　  ６．競技関連（試合・練習）</a:t>
            </a:r>
            <a:r>
              <a:rPr lang="en-US" altLang="ja-JP" sz="1600" dirty="0">
                <a:latin typeface="メイリオ" panose="020B0604030504040204" pitchFamily="50" charset="-128"/>
                <a:ea typeface="メイリオ" panose="020B0604030504040204" pitchFamily="50" charset="-128"/>
              </a:rPr>
              <a:t>				P8</a:t>
            </a: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６</a:t>
            </a:r>
            <a:r>
              <a:rPr lang="en-US" altLang="ja-JP" sz="1600" dirty="0">
                <a:latin typeface="メイリオ" panose="020B0604030504040204" pitchFamily="50" charset="-128"/>
                <a:ea typeface="メイリオ" panose="020B0604030504040204" pitchFamily="50" charset="-128"/>
              </a:rPr>
              <a:t>-1 </a:t>
            </a:r>
            <a:r>
              <a:rPr lang="ja-JP" altLang="en-US" sz="1600" dirty="0">
                <a:latin typeface="メイリオ" panose="020B0604030504040204" pitchFamily="50" charset="-128"/>
                <a:ea typeface="メイリオ" panose="020B0604030504040204" pitchFamily="50" charset="-128"/>
              </a:rPr>
              <a:t>競技に関する留意事項</a:t>
            </a:r>
            <a:r>
              <a:rPr lang="en-US" altLang="ja-JP" sz="1600" dirty="0">
                <a:latin typeface="メイリオ" panose="020B0604030504040204" pitchFamily="50" charset="-128"/>
                <a:ea typeface="メイリオ" panose="020B0604030504040204" pitchFamily="50" charset="-128"/>
              </a:rPr>
              <a:t>				P8</a:t>
            </a:r>
          </a:p>
          <a:p>
            <a:pPr marL="0" indent="0">
              <a:buNone/>
            </a:pPr>
            <a:r>
              <a:rPr lang="en-US" altLang="ja-JP" sz="1600" dirty="0">
                <a:latin typeface="メイリオ" panose="020B0604030504040204" pitchFamily="50" charset="-128"/>
                <a:ea typeface="メイリオ" panose="020B0604030504040204" pitchFamily="50" charset="-128"/>
              </a:rPr>
              <a:t> </a:t>
            </a:r>
          </a:p>
          <a:p>
            <a:pPr marL="0" indent="0">
              <a:buNone/>
            </a:pPr>
            <a:r>
              <a:rPr lang="en-US" altLang="ja-JP" sz="1800" b="1" dirty="0">
                <a:latin typeface="メイリオ" panose="020B0604030504040204" pitchFamily="50" charset="-128"/>
                <a:ea typeface="メイリオ" panose="020B0604030504040204" pitchFamily="50" charset="-128"/>
              </a:rPr>
              <a:t> 【</a:t>
            </a:r>
            <a:r>
              <a:rPr lang="ja-JP" altLang="en-US" sz="1800" b="1" dirty="0">
                <a:latin typeface="メイリオ" panose="020B0604030504040204" pitchFamily="50" charset="-128"/>
                <a:ea typeface="メイリオ" panose="020B0604030504040204" pitchFamily="50" charset="-128"/>
              </a:rPr>
              <a:t>３</a:t>
            </a:r>
            <a:r>
              <a:rPr lang="en-US" altLang="ja-JP"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大会運営②</a:t>
            </a:r>
            <a:endParaRPr lang="en-US" altLang="ja-JP" sz="1800" b="1" dirty="0">
              <a:latin typeface="メイリオ" panose="020B0604030504040204" pitchFamily="50" charset="-128"/>
              <a:ea typeface="メイリオ" panose="020B0604030504040204" pitchFamily="50" charset="-128"/>
            </a:endParaRPr>
          </a:p>
          <a:p>
            <a:pPr marL="0" indent="0">
              <a:buNone/>
            </a:pPr>
            <a:r>
              <a:rPr lang="en-US" altLang="ja-JP" sz="18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１．参加者の入館について</a:t>
            </a:r>
            <a:r>
              <a:rPr lang="en-US" altLang="ja-JP" sz="1600" dirty="0">
                <a:latin typeface="メイリオ" panose="020B0604030504040204" pitchFamily="50" charset="-128"/>
                <a:ea typeface="メイリオ" panose="020B0604030504040204" pitchFamily="50" charset="-128"/>
              </a:rPr>
              <a:t>				P9</a:t>
            </a:r>
          </a:p>
          <a:p>
            <a:pPr marL="0" indent="0">
              <a:buNone/>
            </a:pPr>
            <a:r>
              <a:rPr lang="ja-JP" altLang="en-US" sz="1600" dirty="0">
                <a:latin typeface="メイリオ" panose="020B0604030504040204" pitchFamily="50" charset="-128"/>
                <a:ea typeface="メイリオ" panose="020B0604030504040204" pitchFamily="50" charset="-128"/>
              </a:rPr>
              <a:t> 　 ２．健康チェックシートについて</a:t>
            </a:r>
            <a:r>
              <a:rPr lang="en-US" altLang="ja-JP" sz="1600" dirty="0">
                <a:latin typeface="メイリオ" panose="020B0604030504040204" pitchFamily="50" charset="-128"/>
                <a:ea typeface="メイリオ" panose="020B0604030504040204" pitchFamily="50" charset="-128"/>
              </a:rPr>
              <a:t>			P9</a:t>
            </a: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３．大会役員の受付</a:t>
            </a:r>
            <a:r>
              <a:rPr lang="en-US" altLang="ja-JP" sz="1600" dirty="0">
                <a:latin typeface="メイリオ" panose="020B0604030504040204" pitchFamily="50" charset="-128"/>
                <a:ea typeface="メイリオ" panose="020B0604030504040204" pitchFamily="50" charset="-128"/>
              </a:rPr>
              <a:t>					P10</a:t>
            </a: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４．健康チェックシートについて</a:t>
            </a:r>
            <a:r>
              <a:rPr lang="en-US" altLang="ja-JP" sz="1600" dirty="0">
                <a:latin typeface="メイリオ" panose="020B0604030504040204" pitchFamily="50" charset="-128"/>
                <a:ea typeface="メイリオ" panose="020B0604030504040204" pitchFamily="50" charset="-128"/>
              </a:rPr>
              <a:t>			P10</a:t>
            </a:r>
          </a:p>
          <a:p>
            <a:pPr marL="0" indent="0">
              <a:buNone/>
            </a:pPr>
            <a:endParaRPr lang="en-US" altLang="ja-JP" sz="1600" b="1" dirty="0">
              <a:latin typeface="メイリオ" panose="020B0604030504040204" pitchFamily="50" charset="-128"/>
              <a:ea typeface="メイリオ" panose="020B0604030504040204" pitchFamily="50" charset="-128"/>
            </a:endParaRPr>
          </a:p>
          <a:p>
            <a:pPr marL="0" indent="0">
              <a:buNone/>
            </a:pPr>
            <a:r>
              <a:rPr lang="en-US" altLang="ja-JP" sz="1800" b="1" dirty="0">
                <a:latin typeface="メイリオ" panose="020B0604030504040204" pitchFamily="50" charset="-128"/>
                <a:ea typeface="メイリオ" panose="020B0604030504040204" pitchFamily="50" charset="-128"/>
              </a:rPr>
              <a:t> 【</a:t>
            </a:r>
            <a:r>
              <a:rPr lang="ja-JP" altLang="en-US" sz="1800" b="1" dirty="0">
                <a:latin typeface="メイリオ" panose="020B0604030504040204" pitchFamily="50" charset="-128"/>
                <a:ea typeface="メイリオ" panose="020B0604030504040204" pitchFamily="50" charset="-128"/>
              </a:rPr>
              <a:t>４</a:t>
            </a:r>
            <a:r>
              <a:rPr lang="en-US" altLang="ja-JP" sz="1800" b="1" dirty="0">
                <a:latin typeface="メイリオ" panose="020B0604030504040204" pitchFamily="50" charset="-128"/>
                <a:ea typeface="メイリオ" panose="020B0604030504040204" pitchFamily="50" charset="-128"/>
              </a:rPr>
              <a:t>】</a:t>
            </a:r>
            <a:r>
              <a:rPr lang="ja-JP" altLang="en-US" sz="1800" b="1" dirty="0">
                <a:latin typeface="メイリオ" panose="020B0604030504040204" pitchFamily="50" charset="-128"/>
                <a:ea typeface="メイリオ" panose="020B0604030504040204" pitchFamily="50" charset="-128"/>
              </a:rPr>
              <a:t>大会運営③</a:t>
            </a:r>
            <a:endParaRPr lang="en-US" altLang="ja-JP" sz="1800" dirty="0">
              <a:latin typeface="メイリオ" panose="020B0604030504040204" pitchFamily="50" charset="-128"/>
              <a:ea typeface="メイリオ" panose="020B0604030504040204" pitchFamily="50" charset="-128"/>
            </a:endParaRPr>
          </a:p>
          <a:p>
            <a:pPr marL="0" indent="0">
              <a:buNone/>
            </a:pPr>
            <a:r>
              <a:rPr lang="ja-JP" altLang="en-US" sz="1600" dirty="0">
                <a:latin typeface="メイリオ" panose="020B0604030504040204" pitchFamily="50" charset="-128"/>
                <a:ea typeface="メイリオ" panose="020B0604030504040204" pitchFamily="50" charset="-128"/>
              </a:rPr>
              <a:t>　  １．基本的な感染予防策</a:t>
            </a:r>
            <a:r>
              <a:rPr lang="en-US" altLang="ja-JP" sz="1600" dirty="0">
                <a:latin typeface="メイリオ" panose="020B0604030504040204" pitchFamily="50" charset="-128"/>
                <a:ea typeface="メイリオ" panose="020B0604030504040204" pitchFamily="50" charset="-128"/>
              </a:rPr>
              <a:t>				P11</a:t>
            </a:r>
          </a:p>
          <a:p>
            <a:pPr marL="0" indent="0">
              <a:buNone/>
            </a:pPr>
            <a:r>
              <a:rPr lang="ja-JP" altLang="en-US" sz="1600" dirty="0">
                <a:latin typeface="メイリオ" panose="020B0604030504040204" pitchFamily="50" charset="-128"/>
                <a:ea typeface="メイリオ" panose="020B0604030504040204" pitchFamily="50" charset="-128"/>
              </a:rPr>
              <a:t>　  ２．新型コロナウイルス感染症にかかる相談窓口について</a:t>
            </a:r>
            <a:r>
              <a:rPr lang="en-US" altLang="ja-JP" sz="1600" dirty="0">
                <a:latin typeface="メイリオ" panose="020B0604030504040204" pitchFamily="50" charset="-128"/>
                <a:ea typeface="メイリオ" panose="020B0604030504040204" pitchFamily="50" charset="-128"/>
              </a:rPr>
              <a:t>	P12</a:t>
            </a:r>
          </a:p>
          <a:p>
            <a:pPr marL="0" indent="0">
              <a:buNone/>
            </a:pPr>
            <a:r>
              <a:rPr lang="ja-JP" altLang="en-US" sz="1600" dirty="0">
                <a:latin typeface="メイリオ" panose="020B0604030504040204" pitchFamily="50" charset="-128"/>
                <a:ea typeface="メイリオ" panose="020B0604030504040204" pitchFamily="50" charset="-128"/>
              </a:rPr>
              <a:t>　  ３．観客の健康チェックについて</a:t>
            </a:r>
            <a:r>
              <a:rPr lang="en-US" altLang="ja-JP" sz="1600" dirty="0">
                <a:latin typeface="メイリオ" panose="020B0604030504040204" pitchFamily="50" charset="-128"/>
                <a:ea typeface="メイリオ" panose="020B0604030504040204" pitchFamily="50" charset="-128"/>
              </a:rPr>
              <a:t>			P13 </a:t>
            </a:r>
          </a:p>
          <a:p>
            <a:pPr marL="0" indent="0">
              <a:buNone/>
            </a:pPr>
            <a:r>
              <a:rPr lang="ja-JP" altLang="en-US" sz="1600" dirty="0">
                <a:latin typeface="メイリオ" panose="020B0604030504040204" pitchFamily="50" charset="-128"/>
                <a:ea typeface="メイリオ" panose="020B0604030504040204" pitchFamily="50" charset="-128"/>
              </a:rPr>
              <a:t>　  ４．観客の会場での注意事項</a:t>
            </a:r>
            <a:r>
              <a:rPr lang="en-US" altLang="ja-JP" sz="1600" dirty="0">
                <a:latin typeface="メイリオ" panose="020B0604030504040204" pitchFamily="50" charset="-128"/>
                <a:ea typeface="メイリオ" panose="020B0604030504040204" pitchFamily="50" charset="-128"/>
              </a:rPr>
              <a:t>				P14</a:t>
            </a: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５．応援等で禁止する行為</a:t>
            </a:r>
            <a:r>
              <a:rPr lang="en-US" altLang="ja-JP" sz="1600" dirty="0">
                <a:latin typeface="メイリオ" panose="020B0604030504040204" pitchFamily="50" charset="-128"/>
                <a:ea typeface="メイリオ" panose="020B0604030504040204" pitchFamily="50" charset="-128"/>
              </a:rPr>
              <a:t>				P14</a:t>
            </a:r>
          </a:p>
          <a:p>
            <a:pPr marL="0" indent="0">
              <a:buNone/>
            </a:pPr>
            <a:r>
              <a:rPr lang="ja-JP" altLang="en-US" sz="1600" dirty="0">
                <a:latin typeface="メイリオ" panose="020B0604030504040204" pitchFamily="50" charset="-128"/>
                <a:ea typeface="メイリオ" panose="020B0604030504040204" pitchFamily="50" charset="-128"/>
              </a:rPr>
              <a:t>　  ６</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応援等で容認する行為</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P14		</a:t>
            </a:r>
            <a:endParaRPr lang="en-US" altLang="ja-JP" sz="1600" dirty="0">
              <a:latin typeface="メイリオ" panose="020B0604030504040204" pitchFamily="50" charset="-128"/>
              <a:ea typeface="メイリオ" panose="020B0604030504040204" pitchFamily="50" charset="-128"/>
            </a:endParaRPr>
          </a:p>
          <a:p>
            <a:pPr marL="0" indent="0">
              <a:buNone/>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0" indent="0">
              <a:buNone/>
            </a:pPr>
            <a:r>
              <a:rPr lang="en-US" altLang="ja-JP" sz="160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	      	</a:t>
            </a:r>
            <a:endParaRPr lang="en-US" altLang="ja-JP" sz="15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943820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5E7B14B-8861-46FB-BABF-C14A6379AC72}"/>
              </a:ext>
            </a:extLst>
          </p:cNvPr>
          <p:cNvSpPr>
            <a:spLocks noGrp="1"/>
          </p:cNvSpPr>
          <p:nvPr>
            <p:ph type="title"/>
          </p:nvPr>
        </p:nvSpPr>
        <p:spPr/>
        <p:txBody>
          <a:bodyPr>
            <a:noAutofit/>
          </a:body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１</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基本理念</a:t>
            </a:r>
          </a:p>
        </p:txBody>
      </p:sp>
      <p:sp>
        <p:nvSpPr>
          <p:cNvPr id="3" name="コンテンツ プレースホルダー 2">
            <a:extLst>
              <a:ext uri="{FF2B5EF4-FFF2-40B4-BE49-F238E27FC236}">
                <a16:creationId xmlns:a16="http://schemas.microsoft.com/office/drawing/2014/main" xmlns="" id="{A905CE9C-602D-4F85-8114-BFA6F9EEB2CC}"/>
              </a:ext>
            </a:extLst>
          </p:cNvPr>
          <p:cNvSpPr>
            <a:spLocks noGrp="1"/>
          </p:cNvSpPr>
          <p:nvPr>
            <p:ph idx="1"/>
          </p:nvPr>
        </p:nvSpPr>
        <p:spPr>
          <a:xfrm>
            <a:off x="644042" y="2265947"/>
            <a:ext cx="8281035" cy="9829800"/>
          </a:xfrm>
        </p:spPr>
        <p:txBody>
          <a:bodyPr>
            <a:normAutofit fontScale="85000" lnSpcReduction="10000"/>
          </a:bodyPr>
          <a:lstStyle/>
          <a:p>
            <a:pPr marL="0" indent="0">
              <a:buNone/>
            </a:pPr>
            <a:r>
              <a:rPr lang="ja-JP" altLang="en-US" sz="2100" b="1" dirty="0">
                <a:latin typeface="メイリオ" panose="020B0604030504040204" pitchFamily="50" charset="-128"/>
                <a:ea typeface="メイリオ" panose="020B0604030504040204" pitchFamily="50" charset="-128"/>
              </a:rPr>
              <a:t>１．基本理念</a:t>
            </a:r>
            <a:endParaRPr lang="en-US" altLang="ja-JP" sz="2100" b="1" dirty="0">
              <a:latin typeface="メイリオ" panose="020B0604030504040204" pitchFamily="50" charset="-128"/>
              <a:ea typeface="メイリオ" panose="020B0604030504040204" pitchFamily="50" charset="-128"/>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　本ガイドラインは、バレーボールの大会を開催するうえで、参加する選手・役員など全ての運営に携わる方々の安全を</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優先に考え、新型コロナウイルス感染症の感染拡大を誘発させないことが目的です。</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　そのためには、大会の主催者</a:t>
            </a: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運営者</a:t>
            </a: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、参加者には開催地に限らず全国の感染状況を注視するとともに、政府および</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各都道府県をはじめとする自治体方針、各業種別ガイドラインに則り、運営していただくようお願いいたします。</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 </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 ①「大会運営ガイドライン　新型コロナウイルス感染症（</a:t>
            </a: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COVID-19</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）に関する感染防止策　</a:t>
            </a: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2022</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年</a:t>
            </a: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4</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月</a:t>
            </a: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22</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日版」および、</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　　開催都道府県、市町村のガイドラインがある場合はそちらを優先し、大会の開催と運営を行ってください。</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endParaRPr lang="en-US" altLang="ja-JP" sz="1300" dirty="0">
              <a:highlight>
                <a:srgbClr val="FFFF00"/>
              </a:highlight>
              <a:latin typeface="メイリオ" panose="020B0604030504040204" pitchFamily="50" charset="-128"/>
              <a:ea typeface="メイリオ" panose="020B0604030504040204" pitchFamily="50" charset="-128"/>
              <a:cs typeface="BIZ UDPGothic" panose="020B0400000000000000" pitchFamily="50" charset="-128"/>
            </a:endParaRPr>
          </a:p>
          <a:p>
            <a:pPr marL="0" indent="0" eaLnBrk="0" hangingPunct="0">
              <a:lnSpc>
                <a:spcPct val="110000"/>
              </a:lnSpc>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 ② </a:t>
            </a:r>
            <a:r>
              <a:rPr lang="ja-JP" altLang="ja-JP" sz="1300" kern="1200" dirty="0">
                <a:solidFill>
                  <a:srgbClr val="000000"/>
                </a:solidFill>
                <a:effectLst/>
                <a:latin typeface="New Century Schlbk"/>
                <a:ea typeface="メイリオ" panose="020B0604030504040204" pitchFamily="50" charset="-128"/>
                <a:cs typeface="CIDFont+F3"/>
              </a:rPr>
              <a:t>感染拡大の状況および政府や開催地都道府県、それぞれの施設管理会社の指針に基づいて主催者側を含めた関係部署での十分</a:t>
            </a:r>
            <a:endParaRPr lang="en-US" altLang="ja-JP" sz="1300" kern="1200" dirty="0">
              <a:solidFill>
                <a:srgbClr val="000000"/>
              </a:solidFill>
              <a:effectLst/>
              <a:latin typeface="New Century Schlbk"/>
              <a:ea typeface="メイリオ" panose="020B0604030504040204" pitchFamily="50" charset="-128"/>
              <a:cs typeface="CIDFont+F3"/>
            </a:endParaRPr>
          </a:p>
          <a:p>
            <a:pPr marL="0" indent="0" eaLnBrk="0" hangingPunct="0">
              <a:lnSpc>
                <a:spcPct val="110000"/>
              </a:lnSpc>
              <a:spcBef>
                <a:spcPts val="600"/>
              </a:spcBef>
              <a:buNone/>
            </a:pPr>
            <a:r>
              <a:rPr lang="en-US" altLang="ja-JP" sz="1300" dirty="0">
                <a:solidFill>
                  <a:srgbClr val="000000"/>
                </a:solidFill>
                <a:latin typeface="New Century Schlbk"/>
                <a:ea typeface="メイリオ" panose="020B0604030504040204" pitchFamily="50" charset="-128"/>
                <a:cs typeface="CIDFont+F3"/>
              </a:rPr>
              <a:t>       </a:t>
            </a:r>
            <a:r>
              <a:rPr lang="ja-JP" altLang="ja-JP" sz="1300" kern="1200" dirty="0">
                <a:solidFill>
                  <a:srgbClr val="000000"/>
                </a:solidFill>
                <a:effectLst/>
                <a:latin typeface="New Century Schlbk"/>
                <a:ea typeface="メイリオ" panose="020B0604030504040204" pitchFamily="50" charset="-128"/>
                <a:cs typeface="CIDFont+F3"/>
              </a:rPr>
              <a:t>な協議が必要になります。感染リスクへの対応が整わない場合には、中止または延期するなど慎重に決定してください。</a:t>
            </a:r>
            <a:endParaRPr lang="en-US" altLang="ja-JP" sz="1300" kern="1200" dirty="0">
              <a:solidFill>
                <a:srgbClr val="000000"/>
              </a:solidFill>
              <a:effectLst/>
              <a:latin typeface="New Century Schlbk"/>
              <a:ea typeface="メイリオ" panose="020B0604030504040204" pitchFamily="50" charset="-128"/>
              <a:cs typeface="CIDFont+F3"/>
            </a:endParaRPr>
          </a:p>
          <a:p>
            <a:pPr marL="0" indent="0" eaLnBrk="0" hangingPunct="0">
              <a:lnSpc>
                <a:spcPct val="110000"/>
              </a:lnSpc>
              <a:spcBef>
                <a:spcPts val="600"/>
              </a:spcBef>
              <a:buNone/>
            </a:pPr>
            <a:endParaRPr lang="ja-JP" altLang="ja-JP" sz="1300" dirty="0">
              <a:effectLst/>
              <a:latin typeface="New Century Schlbk"/>
              <a:ea typeface="細明朝体"/>
              <a:cs typeface="Times New Roman" panose="02020603050405020304" pitchFamily="18" charset="0"/>
            </a:endParaRPr>
          </a:p>
          <a:p>
            <a:pPr marL="0" indent="0" eaLnBrk="0" hangingPunct="0">
              <a:lnSpc>
                <a:spcPct val="110000"/>
              </a:lnSpc>
              <a:spcBef>
                <a:spcPts val="600"/>
              </a:spcBef>
              <a:buNone/>
            </a:pP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③ </a:t>
            </a:r>
            <a:r>
              <a:rPr lang="ja-JP" altLang="ja-JP" sz="1300" kern="1200" dirty="0">
                <a:solidFill>
                  <a:srgbClr val="000000"/>
                </a:solidFill>
                <a:effectLst/>
                <a:latin typeface="New Century Schlbk"/>
                <a:ea typeface="メイリオ" panose="020B0604030504040204" pitchFamily="50" charset="-128"/>
                <a:cs typeface="CIDFont+F3"/>
              </a:rPr>
              <a:t>大会の主催者は、障がい者や高齢者などを含む参加者それぞれの属性を勘案して、感染防止のために自らが実施すべき事項や</a:t>
            </a:r>
            <a:r>
              <a:rPr lang="en-US" altLang="ja-JP" sz="1300" kern="1200" dirty="0">
                <a:solidFill>
                  <a:srgbClr val="000000"/>
                </a:solidFill>
                <a:effectLst/>
                <a:latin typeface="New Century Schlbk"/>
                <a:ea typeface="メイリオ" panose="020B0604030504040204" pitchFamily="50" charset="-128"/>
                <a:cs typeface="CIDFont+F3"/>
              </a:rPr>
              <a:t> </a:t>
            </a:r>
          </a:p>
          <a:p>
            <a:pPr marL="0" indent="0" eaLnBrk="0" hangingPunct="0">
              <a:lnSpc>
                <a:spcPct val="110000"/>
              </a:lnSpc>
              <a:spcBef>
                <a:spcPts val="600"/>
              </a:spcBef>
              <a:buNone/>
            </a:pPr>
            <a:r>
              <a:rPr lang="en-US" altLang="ja-JP" sz="1300" dirty="0">
                <a:solidFill>
                  <a:srgbClr val="000000"/>
                </a:solidFill>
                <a:latin typeface="New Century Schlbk"/>
                <a:ea typeface="メイリオ" panose="020B0604030504040204" pitchFamily="50" charset="-128"/>
                <a:cs typeface="CIDFont+F3"/>
              </a:rPr>
              <a:t>      </a:t>
            </a:r>
            <a:r>
              <a:rPr lang="en-US" altLang="ja-JP" sz="1300" kern="1200" dirty="0">
                <a:solidFill>
                  <a:srgbClr val="000000"/>
                </a:solidFill>
                <a:effectLst/>
                <a:latin typeface="New Century Schlbk"/>
                <a:ea typeface="メイリオ" panose="020B0604030504040204" pitchFamily="50" charset="-128"/>
                <a:cs typeface="CIDFont+F3"/>
              </a:rPr>
              <a:t> </a:t>
            </a:r>
            <a:r>
              <a:rPr lang="ja-JP" altLang="ja-JP" sz="1300" kern="1200" dirty="0">
                <a:solidFill>
                  <a:srgbClr val="000000"/>
                </a:solidFill>
                <a:effectLst/>
                <a:latin typeface="New Century Schlbk"/>
                <a:ea typeface="メイリオ" panose="020B0604030504040204" pitchFamily="50" charset="-128"/>
                <a:cs typeface="CIDFont+F3"/>
              </a:rPr>
              <a:t>参加者が遵守すべき事項を、適切な場所（大会の受付場所等）に掲示するとともに、各事項が遵守されているかを定期的に</a:t>
            </a:r>
            <a:endParaRPr lang="en-US" altLang="ja-JP" sz="1300" kern="1200" dirty="0">
              <a:solidFill>
                <a:srgbClr val="000000"/>
              </a:solidFill>
              <a:effectLst/>
              <a:latin typeface="New Century Schlbk"/>
              <a:ea typeface="メイリオ" panose="020B0604030504040204" pitchFamily="50" charset="-128"/>
              <a:cs typeface="CIDFont+F3"/>
            </a:endParaRPr>
          </a:p>
          <a:p>
            <a:pPr marL="0" indent="0" eaLnBrk="0" hangingPunct="0">
              <a:lnSpc>
                <a:spcPct val="110000"/>
              </a:lnSpc>
              <a:spcBef>
                <a:spcPts val="600"/>
              </a:spcBef>
              <a:buNone/>
            </a:pPr>
            <a:r>
              <a:rPr lang="ja-JP" altLang="en-US" sz="1300" dirty="0">
                <a:solidFill>
                  <a:srgbClr val="000000"/>
                </a:solidFill>
                <a:latin typeface="New Century Schlbk"/>
                <a:ea typeface="メイリオ" panose="020B0604030504040204" pitchFamily="50" charset="-128"/>
                <a:cs typeface="CIDFont+F3"/>
              </a:rPr>
              <a:t>　   </a:t>
            </a:r>
            <a:r>
              <a:rPr lang="ja-JP" altLang="ja-JP" sz="1300" kern="1200" dirty="0">
                <a:solidFill>
                  <a:srgbClr val="000000"/>
                </a:solidFill>
                <a:effectLst/>
                <a:latin typeface="New Century Schlbk"/>
                <a:ea typeface="メイリオ" panose="020B0604030504040204" pitchFamily="50" charset="-128"/>
                <a:cs typeface="CIDFont+F3"/>
              </a:rPr>
              <a:t>巡回・確認することにより、大会の主催者だけでなく、参加者を含む関係者全員が感染防止に取り組むことが必要です。</a:t>
            </a:r>
            <a:endParaRPr lang="en-US" altLang="ja-JP" sz="1300" kern="1200" dirty="0">
              <a:solidFill>
                <a:srgbClr val="000000"/>
              </a:solidFill>
              <a:effectLst/>
              <a:latin typeface="New Century Schlbk"/>
              <a:ea typeface="メイリオ" panose="020B0604030504040204" pitchFamily="50" charset="-128"/>
              <a:cs typeface="CIDFont+F3"/>
            </a:endParaRPr>
          </a:p>
          <a:p>
            <a:pPr marL="0" indent="0" eaLnBrk="0" hangingPunct="0">
              <a:lnSpc>
                <a:spcPct val="110000"/>
              </a:lnSpc>
              <a:spcBef>
                <a:spcPts val="600"/>
              </a:spcBef>
              <a:buNone/>
            </a:pPr>
            <a:endParaRPr lang="en-US" altLang="ja-JP" sz="1300" dirty="0">
              <a:latin typeface="New Century Schlbk"/>
              <a:ea typeface="細明朝体"/>
              <a:cs typeface="Times New Roman" panose="02020603050405020304" pitchFamily="18" charset="0"/>
            </a:endParaRPr>
          </a:p>
          <a:p>
            <a:pPr marL="0" indent="0">
              <a:spcBef>
                <a:spcPts val="600"/>
              </a:spcBef>
              <a:buNone/>
            </a:pP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 ④</a:t>
            </a:r>
            <a:r>
              <a:rPr lang="ja-JP" altLang="ja-JP" sz="1300" dirty="0">
                <a:latin typeface="メイリオ" panose="020B0604030504040204" pitchFamily="50" charset="-128"/>
                <a:ea typeface="メイリオ" panose="020B0604030504040204" pitchFamily="50" charset="-128"/>
                <a:cs typeface="BIZ UDPGothic" panose="020B0400000000000000" pitchFamily="50" charset="-128"/>
              </a:rPr>
              <a:t> 感染者が発生した場合に備え、受付時に集めた健康チェックシート等の情報</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は個人情報保護に留意して</a:t>
            </a:r>
            <a:r>
              <a:rPr lang="ja-JP" altLang="ja-JP" sz="1300" dirty="0">
                <a:latin typeface="メイリオ" panose="020B0604030504040204" pitchFamily="50" charset="-128"/>
                <a:ea typeface="メイリオ" panose="020B0604030504040204" pitchFamily="50" charset="-128"/>
                <a:cs typeface="BIZ UDPGothic" panose="020B0400000000000000" pitchFamily="50" charset="-128"/>
              </a:rPr>
              <a:t>保存期間 （</a:t>
            </a: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1</a:t>
            </a:r>
            <a:r>
              <a:rPr lang="ja-JP" altLang="ja-JP" sz="1300" dirty="0">
                <a:latin typeface="メイリオ" panose="020B0604030504040204" pitchFamily="50" charset="-128"/>
                <a:ea typeface="メイリオ" panose="020B0604030504040204" pitchFamily="50" charset="-128"/>
                <a:cs typeface="BIZ UDPGothic" panose="020B0400000000000000" pitchFamily="50" charset="-128"/>
              </a:rPr>
              <a:t>ヵ月</a:t>
            </a:r>
            <a:endParaRPr lang="en-US" altLang="ja-JP" sz="13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r>
              <a:rPr lang="en-US" altLang="ja-JP" sz="13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ja-JP" sz="1300" dirty="0">
                <a:latin typeface="メイリオ" panose="020B0604030504040204" pitchFamily="50" charset="-128"/>
                <a:ea typeface="メイリオ" panose="020B0604030504040204" pitchFamily="50" charset="-128"/>
                <a:cs typeface="BIZ UDPGothic" panose="020B0400000000000000" pitchFamily="50" charset="-128"/>
              </a:rPr>
              <a:t>以上）を定めて主催者が保管</a:t>
            </a:r>
            <a:r>
              <a:rPr lang="ja-JP" altLang="en-US" sz="1300" dirty="0">
                <a:latin typeface="メイリオ" panose="020B0604030504040204" pitchFamily="50" charset="-128"/>
                <a:ea typeface="メイリオ" panose="020B0604030504040204" pitchFamily="50" charset="-128"/>
                <a:cs typeface="BIZ UDPGothic" panose="020B0400000000000000" pitchFamily="50" charset="-128"/>
              </a:rPr>
              <a:t>してください</a:t>
            </a:r>
            <a:r>
              <a:rPr lang="ja-JP" altLang="ja-JP" sz="1300" dirty="0">
                <a:latin typeface="メイリオ" panose="020B0604030504040204" pitchFamily="50" charset="-128"/>
                <a:ea typeface="メイリオ" panose="020B0604030504040204" pitchFamily="50" charset="-128"/>
                <a:cs typeface="BIZ UDPGothic" panose="020B0400000000000000" pitchFamily="50" charset="-128"/>
              </a:rPr>
              <a:t>。</a:t>
            </a:r>
            <a:endParaRPr lang="en-US" altLang="ja-JP" sz="1300" b="1" dirty="0">
              <a:latin typeface="メイリオ" panose="020B0604030504040204" pitchFamily="50" charset="-128"/>
              <a:ea typeface="メイリオ" panose="020B0604030504040204" pitchFamily="50" charset="-128"/>
            </a:endParaRPr>
          </a:p>
          <a:p>
            <a:pPr marL="0" indent="0">
              <a:buNone/>
            </a:pPr>
            <a:endParaRPr lang="en-US" altLang="ja-JP" sz="2400" b="1" dirty="0">
              <a:latin typeface="メイリオ" panose="020B0604030504040204" pitchFamily="50" charset="-128"/>
              <a:ea typeface="メイリオ" panose="020B0604030504040204" pitchFamily="50" charset="-128"/>
            </a:endParaRPr>
          </a:p>
          <a:p>
            <a:pPr marL="0" indent="0">
              <a:buNone/>
            </a:pPr>
            <a:r>
              <a:rPr lang="ja-JP" altLang="en-US" sz="2100" b="1" dirty="0">
                <a:latin typeface="メイリオ" panose="020B0604030504040204" pitchFamily="50" charset="-128"/>
                <a:ea typeface="メイリオ" panose="020B0604030504040204" pitchFamily="50" charset="-128"/>
              </a:rPr>
              <a:t>２．</a:t>
            </a:r>
            <a:r>
              <a:rPr kumimoji="1" lang="ja-JP" altLang="ja-JP" sz="21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大会</a:t>
            </a:r>
            <a:r>
              <a:rPr kumimoji="1" lang="ja-JP" altLang="en-US" sz="21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100" b="1"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講習会・研修会）の</a:t>
            </a:r>
            <a:r>
              <a:rPr kumimoji="1" lang="ja-JP" altLang="ja-JP" sz="2100" b="1"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開催方針</a:t>
            </a: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en-US"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大会</a:t>
            </a: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等の</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開催については、新型コロナウイルス感染症の感染拡大状況に応じて、</a:t>
            </a: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以下</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の指針を基に判断いたします。</a:t>
            </a: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3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政府および開催地自治体の方針</a:t>
            </a: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緊急事態宣言の発令</a:t>
            </a:r>
            <a:endParaRPr kumimoji="1" lang="en-US"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の有無</a:t>
            </a: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イベント自粛要請</a:t>
            </a: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施設利用の自粛要請</a:t>
            </a:r>
            <a:endParaRPr kumimoji="1" lang="en-US"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チーム関係者の状況</a:t>
            </a: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その他競技団体の動向</a:t>
            </a: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r>
              <a:rPr kumimoji="1" lang="ja-JP" altLang="en-US"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 </a:t>
            </a:r>
            <a:r>
              <a:rPr kumimoji="1" lang="ja-JP"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その他イベント開催の動向</a:t>
            </a:r>
            <a:endParaRPr kumimoji="1" lang="en-US" altLang="ja-JP" sz="13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defTabSz="960096" rtl="0" eaLnBrk="1" fontAlgn="auto" latinLnBrk="0" hangingPunct="1">
              <a:lnSpc>
                <a:spcPct val="90000"/>
              </a:lnSpc>
              <a:spcBef>
                <a:spcPts val="1051"/>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63500" indent="0">
              <a:lnSpc>
                <a:spcPts val="1800"/>
              </a:lnSpc>
              <a:buNone/>
            </a:pPr>
            <a:r>
              <a:rPr lang="ja-JP" altLang="ja-JP" sz="1300" dirty="0">
                <a:effectLst/>
                <a:latin typeface="New Century Schlbk"/>
                <a:ea typeface="メイリオ" panose="020B0604030504040204" pitchFamily="50" charset="-128"/>
                <a:cs typeface="Times New Roman" panose="02020603050405020304" pitchFamily="18" charset="0"/>
              </a:rPr>
              <a:t>新型コロナウイルス感染状況は刻々と変化しています。指針とは異なる事柄や指針にはないような状況に直面する場合もあるかと思われます。その際は国や都道府県、関係省庁の指針だけではなく、厚生労働省の新型コロナウイルス感染症について（参考</a:t>
            </a:r>
            <a:r>
              <a:rPr lang="ja-JP" altLang="en-US" sz="1300" dirty="0">
                <a:effectLst/>
                <a:latin typeface="New Century Schlbk"/>
                <a:ea typeface="メイリオ" panose="020B0604030504040204" pitchFamily="50" charset="-128"/>
                <a:cs typeface="Times New Roman" panose="02020603050405020304" pitchFamily="18" charset="0"/>
              </a:rPr>
              <a:t>１</a:t>
            </a:r>
            <a:r>
              <a:rPr lang="ja-JP" altLang="ja-JP" sz="1300" dirty="0">
                <a:effectLst/>
                <a:latin typeface="New Century Schlbk"/>
                <a:ea typeface="メイリオ" panose="020B0604030504040204" pitchFamily="50" charset="-128"/>
                <a:cs typeface="Times New Roman" panose="02020603050405020304" pitchFamily="18" charset="0"/>
              </a:rPr>
              <a:t>）</a:t>
            </a:r>
            <a:r>
              <a:rPr lang="ja-JP" altLang="en-US" sz="1300" dirty="0">
                <a:effectLst/>
                <a:latin typeface="New Century Schlbk"/>
                <a:ea typeface="メイリオ" panose="020B0604030504040204" pitchFamily="50" charset="-128"/>
                <a:cs typeface="Times New Roman" panose="02020603050405020304" pitchFamily="18" charset="0"/>
              </a:rPr>
              <a:t>、</a:t>
            </a:r>
            <a:r>
              <a:rPr lang="ja-JP" altLang="ja-JP" sz="1300" dirty="0">
                <a:effectLst/>
                <a:latin typeface="New Century Schlbk"/>
                <a:ea typeface="メイリオ" panose="020B0604030504040204" pitchFamily="50" charset="-128"/>
                <a:cs typeface="Times New Roman" panose="02020603050405020304" pitchFamily="18" charset="0"/>
              </a:rPr>
              <a:t>内閣官房</a:t>
            </a:r>
            <a:r>
              <a:rPr lang="en-US" altLang="ja-JP" sz="1300" dirty="0">
                <a:effectLst/>
                <a:latin typeface="New Century Schlbk"/>
                <a:ea typeface="メイリオ" panose="020B0604030504040204" pitchFamily="50" charset="-128"/>
                <a:cs typeface="Times New Roman" panose="02020603050405020304" pitchFamily="18" charset="0"/>
              </a:rPr>
              <a:t>HP</a:t>
            </a:r>
            <a:r>
              <a:rPr lang="ja-JP" altLang="ja-JP" sz="1300" dirty="0">
                <a:effectLst/>
                <a:latin typeface="New Century Schlbk"/>
                <a:ea typeface="メイリオ" panose="020B0604030504040204" pitchFamily="50" charset="-128"/>
                <a:cs typeface="Times New Roman" panose="02020603050405020304" pitchFamily="18" charset="0"/>
              </a:rPr>
              <a:t>（参考２</a:t>
            </a:r>
            <a:r>
              <a:rPr lang="en-US" altLang="ja-JP" sz="1300" dirty="0">
                <a:latin typeface="New Century Schlbk"/>
                <a:ea typeface="メイリオ" panose="020B0604030504040204" pitchFamily="50" charset="-128"/>
                <a:cs typeface="Times New Roman" panose="02020603050405020304" pitchFamily="18" charset="0"/>
              </a:rPr>
              <a:t>.</a:t>
            </a:r>
            <a:r>
              <a:rPr lang="ja-JP" altLang="en-US" sz="1300" dirty="0">
                <a:latin typeface="New Century Schlbk"/>
                <a:ea typeface="メイリオ" panose="020B0604030504040204" pitchFamily="50" charset="-128"/>
                <a:cs typeface="Times New Roman" panose="02020603050405020304" pitchFamily="18" charset="0"/>
              </a:rPr>
              <a:t>３</a:t>
            </a:r>
            <a:r>
              <a:rPr lang="ja-JP" altLang="ja-JP" sz="1300" dirty="0">
                <a:effectLst/>
                <a:latin typeface="New Century Schlbk"/>
                <a:ea typeface="メイリオ" panose="020B0604030504040204" pitchFamily="50" charset="-128"/>
                <a:cs typeface="Times New Roman" panose="02020603050405020304" pitchFamily="18" charset="0"/>
              </a:rPr>
              <a:t>）などからの</a:t>
            </a:r>
            <a:r>
              <a:rPr lang="ja-JP" altLang="en-US" sz="1300" dirty="0">
                <a:effectLst/>
                <a:latin typeface="New Century Schlbk"/>
                <a:ea typeface="メイリオ" panose="020B0604030504040204" pitchFamily="50" charset="-128"/>
                <a:cs typeface="Times New Roman" panose="02020603050405020304" pitchFamily="18" charset="0"/>
              </a:rPr>
              <a:t>情報に加えて</a:t>
            </a:r>
            <a:r>
              <a:rPr lang="ja-JP" altLang="ja-JP" sz="1300" dirty="0">
                <a:effectLst/>
                <a:latin typeface="New Century Schlbk"/>
                <a:ea typeface="メイリオ" panose="020B0604030504040204" pitchFamily="50" charset="-128"/>
                <a:cs typeface="Times New Roman" panose="02020603050405020304" pitchFamily="18" charset="0"/>
              </a:rPr>
              <a:t>、参加者や関係者の「安全・安心」を最優先に大会運営に当たってくださいますようお願いいたします。</a:t>
            </a:r>
            <a:endParaRPr lang="ja-JP" altLang="ja-JP" sz="1300" dirty="0">
              <a:effectLst/>
              <a:latin typeface="New Century Schlbk"/>
              <a:ea typeface="細明朝体"/>
              <a:cs typeface="Times New Roman" panose="02020603050405020304" pitchFamily="18" charset="0"/>
            </a:endParaRPr>
          </a:p>
          <a:p>
            <a:pPr indent="0">
              <a:lnSpc>
                <a:spcPts val="1800"/>
              </a:lnSpc>
              <a:buNone/>
            </a:pPr>
            <a:r>
              <a:rPr lang="ja-JP" altLang="ja-JP" sz="1100" dirty="0">
                <a:effectLst/>
                <a:latin typeface="New Century Schlbk"/>
                <a:ea typeface="メイリオ" panose="020B0604030504040204" pitchFamily="50" charset="-128"/>
                <a:cs typeface="Times New Roman" panose="02020603050405020304" pitchFamily="18" charset="0"/>
              </a:rPr>
              <a:t>（参考１）</a:t>
            </a:r>
            <a:r>
              <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hlinkClick r:id="rId2"/>
              </a:rPr>
              <a:t>https://www.mhlw.go.jp/stf/seisakunitsuite/bunya/0000164708_00001.html</a:t>
            </a:r>
            <a:endParaRPr lang="ja-JP" altLang="ja-JP" sz="1100" dirty="0">
              <a:effectLst/>
              <a:latin typeface="New Century Schlbk"/>
              <a:ea typeface="細明朝体"/>
              <a:cs typeface="Times New Roman" panose="02020603050405020304" pitchFamily="18" charset="0"/>
            </a:endParaRPr>
          </a:p>
          <a:p>
            <a:pPr indent="0">
              <a:lnSpc>
                <a:spcPts val="1800"/>
              </a:lnSpc>
              <a:buNone/>
            </a:pPr>
            <a:r>
              <a:rPr lang="ja-JP" altLang="ja-JP" sz="1100" dirty="0">
                <a:effectLst/>
                <a:latin typeface="New Century Schlbk"/>
                <a:ea typeface="メイリオ" panose="020B0604030504040204" pitchFamily="50" charset="-128"/>
                <a:cs typeface="Times New Roman" panose="02020603050405020304" pitchFamily="18" charset="0"/>
              </a:rPr>
              <a:t>（参考２）</a:t>
            </a:r>
            <a:r>
              <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hlinkClick r:id="rId3"/>
              </a:rPr>
              <a:t>https://corona.go.jp/proposal/</a:t>
            </a:r>
            <a:endPar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endParaRPr>
          </a:p>
          <a:p>
            <a:pPr indent="0">
              <a:lnSpc>
                <a:spcPts val="1800"/>
              </a:lnSpc>
              <a:buNone/>
            </a:pPr>
            <a:r>
              <a:rPr lang="ja-JP" altLang="ja-JP" sz="1100" dirty="0">
                <a:effectLst/>
                <a:latin typeface="New Century Schlbk"/>
                <a:ea typeface="メイリオ" panose="020B0604030504040204" pitchFamily="50" charset="-128"/>
                <a:cs typeface="Times New Roman" panose="02020603050405020304" pitchFamily="18" charset="0"/>
              </a:rPr>
              <a:t>（参考</a:t>
            </a:r>
            <a:r>
              <a:rPr lang="ja-JP" altLang="en-US" sz="1100" dirty="0">
                <a:effectLst/>
                <a:latin typeface="New Century Schlbk"/>
                <a:ea typeface="メイリオ" panose="020B0604030504040204" pitchFamily="50" charset="-128"/>
                <a:cs typeface="Times New Roman" panose="02020603050405020304" pitchFamily="18" charset="0"/>
              </a:rPr>
              <a:t>３</a:t>
            </a:r>
            <a:r>
              <a:rPr lang="ja-JP" altLang="ja-JP" sz="1100" dirty="0">
                <a:effectLst/>
                <a:latin typeface="New Century Schlbk"/>
                <a:ea typeface="メイリオ" panose="020B0604030504040204" pitchFamily="50" charset="-128"/>
                <a:cs typeface="Times New Roman" panose="02020603050405020304" pitchFamily="18" charset="0"/>
              </a:rPr>
              <a:t>）</a:t>
            </a:r>
            <a:r>
              <a:rPr lang="en-US" altLang="ja-JP" sz="1100" dirty="0">
                <a:latin typeface="メイリオ" panose="020B0604030504040204" pitchFamily="50" charset="-128"/>
                <a:ea typeface="メイリオ" panose="020B0604030504040204" pitchFamily="50" charset="-128"/>
                <a:cs typeface="Times New Roman" panose="02020603050405020304" pitchFamily="18" charset="0"/>
                <a:hlinkClick r:id="rId4"/>
              </a:rPr>
              <a:t>https://corona.go.jp/package/assets/pdf/jimurenraku_seigen_20220218.pdf</a:t>
            </a:r>
            <a:endPar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endParaRPr>
          </a:p>
          <a:p>
            <a:pPr indent="0">
              <a:lnSpc>
                <a:spcPts val="1800"/>
              </a:lnSpc>
              <a:buNone/>
            </a:pPr>
            <a:endPar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endParaRPr>
          </a:p>
          <a:p>
            <a:pPr indent="0">
              <a:lnSpc>
                <a:spcPts val="1800"/>
              </a:lnSpc>
              <a:buNone/>
            </a:pPr>
            <a:endParaRPr lang="en-US" altLang="ja-JP" sz="1100" u="sng" dirty="0">
              <a:solidFill>
                <a:srgbClr val="0000FF"/>
              </a:solidFill>
              <a:latin typeface="メイリオ" panose="020B0604030504040204" pitchFamily="50" charset="-128"/>
              <a:ea typeface="細明朝体"/>
              <a:cs typeface="Times New Roman" panose="02020603050405020304" pitchFamily="18" charset="0"/>
            </a:endParaRPr>
          </a:p>
          <a:p>
            <a:pPr indent="0">
              <a:lnSpc>
                <a:spcPts val="1800"/>
              </a:lnSpc>
              <a:buNone/>
            </a:pPr>
            <a:endPar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endParaRPr>
          </a:p>
          <a:p>
            <a:pPr indent="0">
              <a:lnSpc>
                <a:spcPts val="1800"/>
              </a:lnSpc>
              <a:buNone/>
            </a:pPr>
            <a:endParaRPr lang="en-US" altLang="ja-JP" sz="1100" u="sng" dirty="0">
              <a:solidFill>
                <a:srgbClr val="0000FF"/>
              </a:solidFill>
              <a:effectLst/>
              <a:latin typeface="メイリオ" panose="020B0604030504040204" pitchFamily="50" charset="-128"/>
              <a:ea typeface="細明朝体"/>
              <a:cs typeface="Times New Roman" panose="02020603050405020304" pitchFamily="18" charset="0"/>
            </a:endParaRPr>
          </a:p>
          <a:p>
            <a:pPr indent="0">
              <a:lnSpc>
                <a:spcPts val="1800"/>
              </a:lnSpc>
              <a:buNone/>
            </a:pPr>
            <a:endParaRPr lang="ja-JP" altLang="ja-JP" sz="1100" dirty="0">
              <a:effectLst/>
              <a:latin typeface="New Century Schlbk"/>
              <a:ea typeface="細明朝体"/>
              <a:cs typeface="Times New Roman" panose="02020603050405020304" pitchFamily="18" charset="0"/>
            </a:endParaRPr>
          </a:p>
          <a:p>
            <a:pPr marL="0" indent="0">
              <a:buNone/>
            </a:pPr>
            <a:endParaRPr lang="en-US" altLang="ja-JP" sz="1300" b="1" dirty="0">
              <a:latin typeface="メイリオ" panose="020B0604030504040204" pitchFamily="50" charset="-128"/>
              <a:ea typeface="メイリオ" panose="020B0604030504040204" pitchFamily="50" charset="-128"/>
            </a:endParaRPr>
          </a:p>
          <a:p>
            <a:pPr marL="0" indent="0">
              <a:buNone/>
            </a:pPr>
            <a:endParaRPr lang="en-US" altLang="ja-JP" sz="2800" b="1" dirty="0">
              <a:latin typeface="メイリオ" panose="020B0604030504040204" pitchFamily="50" charset="-128"/>
              <a:ea typeface="メイリオ" panose="020B0604030504040204" pitchFamily="50" charset="-128"/>
            </a:endParaRPr>
          </a:p>
          <a:p>
            <a:pPr marL="0" indent="0">
              <a:buNone/>
            </a:pPr>
            <a:endParaRPr lang="en-US" altLang="ja-JP" sz="2800" b="1" dirty="0">
              <a:latin typeface="メイリオ" panose="020B0604030504040204" pitchFamily="50" charset="-128"/>
              <a:ea typeface="メイリオ" panose="020B0604030504040204" pitchFamily="50" charset="-128"/>
            </a:endParaRPr>
          </a:p>
          <a:p>
            <a:pPr marL="0" indent="0">
              <a:buNone/>
            </a:pPr>
            <a:endParaRPr lang="en-US" altLang="ja-JP" sz="2800" b="1" dirty="0">
              <a:latin typeface="メイリオ" panose="020B0604030504040204" pitchFamily="50" charset="-128"/>
              <a:ea typeface="メイリオ" panose="020B0604030504040204" pitchFamily="50" charset="-128"/>
            </a:endParaRPr>
          </a:p>
          <a:p>
            <a:pPr marL="0" indent="0">
              <a:buNone/>
            </a:pPr>
            <a:endParaRPr lang="ja-JP" altLang="ja-JP" sz="2400" b="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スライド番号プレースホルダー 7">
            <a:extLst>
              <a:ext uri="{FF2B5EF4-FFF2-40B4-BE49-F238E27FC236}">
                <a16:creationId xmlns:a16="http://schemas.microsoft.com/office/drawing/2014/main" xmlns="" id="{B33CCFD3-E10D-40EA-8310-8DBB7A1B6508}"/>
              </a:ext>
            </a:extLst>
          </p:cNvPr>
          <p:cNvSpPr>
            <a:spLocks noGrp="1"/>
          </p:cNvSpPr>
          <p:nvPr>
            <p:ph type="sldNum" sz="quarter" idx="12"/>
          </p:nvPr>
        </p:nvSpPr>
        <p:spPr/>
        <p:txBody>
          <a:bodyPr/>
          <a:lstStyle/>
          <a:p>
            <a:fld id="{E47DAE9F-9DCD-4755-AFBA-EF2594A4C0CC}" type="slidenum">
              <a:rPr kumimoji="1" lang="ja-JP" altLang="en-US" smtClean="0"/>
              <a:t>4</a:t>
            </a:fld>
            <a:endParaRPr kumimoji="1" lang="ja-JP" altLang="en-US"/>
          </a:p>
        </p:txBody>
      </p:sp>
    </p:spTree>
    <p:extLst>
      <p:ext uri="{BB962C8B-B14F-4D97-AF65-F5344CB8AC3E}">
        <p14:creationId xmlns:p14="http://schemas.microsoft.com/office/powerpoint/2010/main" val="155231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5E7B14B-8861-46FB-BABF-C14A6379AC72}"/>
              </a:ext>
            </a:extLst>
          </p:cNvPr>
          <p:cNvSpPr>
            <a:spLocks noGrp="1"/>
          </p:cNvSpPr>
          <p:nvPr>
            <p:ph type="title"/>
          </p:nvPr>
        </p:nvSpPr>
        <p:spPr/>
        <p:txBody>
          <a:bodyPr>
            <a:noAutofit/>
          </a:body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１</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基本理念</a:t>
            </a:r>
          </a:p>
        </p:txBody>
      </p:sp>
      <p:sp>
        <p:nvSpPr>
          <p:cNvPr id="3" name="コンテンツ プレースホルダー 2">
            <a:extLst>
              <a:ext uri="{FF2B5EF4-FFF2-40B4-BE49-F238E27FC236}">
                <a16:creationId xmlns:a16="http://schemas.microsoft.com/office/drawing/2014/main" xmlns="" id="{A905CE9C-602D-4F85-8114-BFA6F9EEB2CC}"/>
              </a:ext>
            </a:extLst>
          </p:cNvPr>
          <p:cNvSpPr>
            <a:spLocks noGrp="1"/>
          </p:cNvSpPr>
          <p:nvPr>
            <p:ph idx="1"/>
          </p:nvPr>
        </p:nvSpPr>
        <p:spPr>
          <a:xfrm>
            <a:off x="676126" y="2281990"/>
            <a:ext cx="8281035" cy="8999621"/>
          </a:xfrm>
        </p:spPr>
        <p:txBody>
          <a:bodyPr>
            <a:normAutofit/>
          </a:bodyPr>
          <a:lstStyle/>
          <a:p>
            <a:pPr marL="0" indent="0">
              <a:buNone/>
            </a:pPr>
            <a:r>
              <a:rPr lang="ja-JP" altLang="en-US" sz="1800" b="1" dirty="0">
                <a:latin typeface="メイリオ" panose="020B0604030504040204" pitchFamily="50" charset="-128"/>
                <a:ea typeface="メイリオ" panose="020B0604030504040204" pitchFamily="50" charset="-128"/>
              </a:rPr>
              <a:t>３．</a:t>
            </a:r>
            <a:r>
              <a:rPr lang="ja-JP" altLang="ja-JP" sz="1800" b="1" kern="1200" dirty="0">
                <a:solidFill>
                  <a:srgbClr val="000000"/>
                </a:solidFill>
                <a:effectLst/>
                <a:ea typeface="メイリオ" panose="020B0604030504040204" pitchFamily="50" charset="-128"/>
                <a:cs typeface="CIDFont+F3"/>
              </a:rPr>
              <a:t>参加者に求める感染拡大防止措置</a:t>
            </a:r>
            <a:endParaRPr lang="en-US" altLang="ja-JP" sz="1800" b="1" dirty="0">
              <a:latin typeface="メイリオ" panose="020B0604030504040204" pitchFamily="50" charset="-128"/>
              <a:ea typeface="メイリオ" panose="020B0604030504040204" pitchFamily="50" charset="-128"/>
            </a:endParaRPr>
          </a:p>
          <a:p>
            <a:pPr marL="0" indent="0" algn="l" fontAlgn="b">
              <a:lnSpc>
                <a:spcPts val="1800"/>
              </a:lnSpc>
              <a:spcBef>
                <a:spcPts val="600"/>
              </a:spcBef>
              <a:spcAft>
                <a:spcPts val="0"/>
              </a:spcAft>
              <a:buNone/>
              <a:tabLst>
                <a:tab pos="609600" algn="l"/>
                <a:tab pos="4191000" algn="l"/>
                <a:tab pos="5257800" algn="l"/>
                <a:tab pos="6477000" algn="r"/>
              </a:tabLst>
            </a:pPr>
            <a:r>
              <a:rPr lang="ja-JP" altLang="ja-JP" sz="1100" dirty="0">
                <a:effectLst/>
                <a:latin typeface="New Century Schlbk"/>
                <a:ea typeface="メイリオ" panose="020B0604030504040204" pitchFamily="50" charset="-128"/>
                <a:cs typeface="Times New Roman" panose="02020603050405020304" pitchFamily="18" charset="0"/>
              </a:rPr>
              <a:t>大会</a:t>
            </a:r>
            <a:r>
              <a:rPr lang="ja-JP" altLang="en-US" sz="1100" dirty="0">
                <a:effectLst/>
                <a:latin typeface="New Century Schlbk"/>
                <a:ea typeface="メイリオ" panose="020B0604030504040204" pitchFamily="50" charset="-128"/>
                <a:cs typeface="Times New Roman" panose="02020603050405020304" pitchFamily="18" charset="0"/>
              </a:rPr>
              <a:t>および講習会・研修会</a:t>
            </a:r>
            <a:r>
              <a:rPr lang="ja-JP" altLang="ja-JP" sz="1100" dirty="0">
                <a:effectLst/>
                <a:latin typeface="New Century Schlbk"/>
                <a:ea typeface="メイリオ" panose="020B0604030504040204" pitchFamily="50" charset="-128"/>
                <a:cs typeface="Times New Roman" panose="02020603050405020304" pitchFamily="18" charset="0"/>
              </a:rPr>
              <a:t>等の主催者は参加募集に</a:t>
            </a:r>
            <a:r>
              <a:rPr lang="ja-JP" altLang="ja-JP" sz="1100" kern="1200" dirty="0">
                <a:solidFill>
                  <a:srgbClr val="000000"/>
                </a:solidFill>
                <a:effectLst/>
                <a:latin typeface="New Century Schlbk"/>
                <a:ea typeface="メイリオ" panose="020B0604030504040204" pitchFamily="50" charset="-128"/>
                <a:cs typeface="CIDFont+F3"/>
              </a:rPr>
              <a:t>際し、感染拡大の防止のために参加者が遵守すべき事項を明確にして、協力を求めてください。参加者の安全を確保するため、これを遵守できない参加者には大会等への参加を取り消したり、途中退場を求めたりすることを周知してください。なお、大会等の主催者が参加者に求める感染拡大防止のための措置として、以下が挙げられます。</a:t>
            </a:r>
            <a:endParaRPr lang="en-US" altLang="ja-JP" sz="1100" kern="1200" dirty="0">
              <a:solidFill>
                <a:srgbClr val="000000"/>
              </a:solidFill>
              <a:effectLst/>
              <a:latin typeface="New Century Schlbk"/>
              <a:ea typeface="メイリオ" panose="020B0604030504040204" pitchFamily="50" charset="-128"/>
              <a:cs typeface="CIDFont+F3"/>
            </a:endParaRPr>
          </a:p>
          <a:p>
            <a:pPr marL="0" indent="0" algn="l" fontAlgn="b">
              <a:lnSpc>
                <a:spcPts val="1800"/>
              </a:lnSpc>
              <a:spcBef>
                <a:spcPts val="600"/>
              </a:spcBef>
              <a:spcAft>
                <a:spcPts val="0"/>
              </a:spcAft>
              <a:buNone/>
              <a:tabLst>
                <a:tab pos="609600" algn="l"/>
                <a:tab pos="4191000" algn="l"/>
                <a:tab pos="5257800" algn="l"/>
                <a:tab pos="6477000" algn="r"/>
              </a:tabLst>
            </a:pPr>
            <a:endParaRPr lang="ja-JP" altLang="ja-JP" sz="1050" dirty="0">
              <a:effectLst/>
              <a:latin typeface="New Century Schlbk"/>
              <a:ea typeface="細明朝体"/>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① 次の事項に該当する場合は、自主的に参加を見合わせること（大会当日に書面で確認を行う）</a:t>
            </a:r>
          </a:p>
          <a:p>
            <a:pPr marL="0" indent="0" algn="l" fontAlgn="b">
              <a:lnSpc>
                <a:spcPts val="1800"/>
              </a:lnSpc>
              <a:spcBef>
                <a:spcPts val="600"/>
              </a:spcBef>
              <a:spcAft>
                <a:spcPts val="0"/>
              </a:spcAft>
              <a:buNone/>
              <a:tabLst>
                <a:tab pos="609600" algn="l"/>
                <a:tab pos="4191000" algn="l"/>
                <a:tab pos="5257800" algn="l"/>
                <a:tab pos="6477000" algn="r"/>
              </a:tabLst>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ア 体調がよくない場合（例：発熱・咳・咽頭痛などの症状がある場合）</a:t>
            </a:r>
          </a:p>
          <a:p>
            <a:pPr marL="0" indent="0" algn="l" fontAlgn="b">
              <a:lnSpc>
                <a:spcPts val="1800"/>
              </a:lnSpc>
              <a:spcBef>
                <a:spcPts val="600"/>
              </a:spcBef>
              <a:spcAft>
                <a:spcPts val="0"/>
              </a:spcAft>
              <a:buNone/>
              <a:tabLst>
                <a:tab pos="609600" algn="l"/>
                <a:tab pos="4191000" algn="l"/>
                <a:tab pos="5257800" algn="l"/>
                <a:tab pos="6477000" algn="r"/>
              </a:tabLst>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イ 同居家族や身近な知人に感染が疑われる方がいる場合</a:t>
            </a:r>
          </a:p>
          <a:p>
            <a:pPr marL="0" indent="0" algn="l" fontAlgn="b">
              <a:lnSpc>
                <a:spcPts val="1800"/>
              </a:lnSpc>
              <a:spcBef>
                <a:spcPts val="600"/>
              </a:spcBef>
              <a:spcAft>
                <a:spcPts val="0"/>
              </a:spcAft>
              <a:buNone/>
              <a:tabLst>
                <a:tab pos="609600" algn="l"/>
                <a:tab pos="4191000" algn="l"/>
                <a:tab pos="5257800" algn="l"/>
                <a:tab pos="6477000" algn="r"/>
              </a:tabLst>
            </a:pP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    ウ 直近</a:t>
            </a: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14 </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日以内に政府から入国制限、入国後の観察期間を必要とされている国、地域等への渡航又は当該在住者との濃厚</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lgn="l" fontAlgn="b">
              <a:lnSpc>
                <a:spcPts val="1800"/>
              </a:lnSpc>
              <a:spcBef>
                <a:spcPts val="600"/>
              </a:spcBef>
              <a:spcAft>
                <a:spcPts val="0"/>
              </a:spcAft>
              <a:buNone/>
              <a:tabLst>
                <a:tab pos="609600" algn="l"/>
                <a:tab pos="4191000" algn="l"/>
                <a:tab pos="5257800" algn="l"/>
                <a:tab pos="6477000" algn="r"/>
              </a:tabLst>
            </a:pPr>
            <a:r>
              <a:rPr lang="en-US" altLang="ja-JP" sz="1100" dirty="0">
                <a:latin typeface="メイリオ" panose="020B0604030504040204" pitchFamily="50" charset="-128"/>
                <a:ea typeface="メイリオ" panose="020B0604030504040204" pitchFamily="50" charset="-128"/>
                <a:cs typeface="BIZ UDPGothic" panose="020B0400000000000000" pitchFamily="50" charset="-128"/>
              </a:rPr>
              <a:t>        </a:t>
            </a:r>
            <a:r>
              <a:rPr lang="ja-JP" altLang="en-US" sz="1100" dirty="0">
                <a:latin typeface="メイリオ" panose="020B0604030504040204" pitchFamily="50" charset="-128"/>
                <a:ea typeface="メイリオ" panose="020B0604030504040204" pitchFamily="50" charset="-128"/>
                <a:cs typeface="BIZ UDPGothic" panose="020B0400000000000000" pitchFamily="50" charset="-128"/>
              </a:rPr>
              <a:t>接触がある場合</a:t>
            </a: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fontAlgn="b">
              <a:lnSpc>
                <a:spcPts val="1800"/>
              </a:lnSpc>
              <a:spcBef>
                <a:spcPts val="600"/>
              </a:spcBef>
              <a:buNone/>
              <a:tabLst>
                <a:tab pos="609600" algn="l"/>
                <a:tab pos="4191000" algn="l"/>
                <a:tab pos="5257800" algn="l"/>
                <a:tab pos="6477000" algn="r"/>
              </a:tabLst>
            </a:pPr>
            <a:r>
              <a:rPr lang="ja-JP" altLang="ja-JP" sz="1100" dirty="0">
                <a:effectLst/>
                <a:ea typeface="メイリオ" panose="020B0604030504040204" pitchFamily="50" charset="-128"/>
                <a:cs typeface="Times New Roman" panose="02020603050405020304" pitchFamily="18" charset="0"/>
              </a:rPr>
              <a:t>② マスクを持参すること（受付や着替え等の競技を行っていない時、また会話をする際には、マ</a:t>
            </a:r>
            <a:r>
              <a:rPr lang="ja-JP" altLang="en-US" sz="1100" dirty="0">
                <a:effectLst/>
                <a:ea typeface="メイリオ" panose="020B0604030504040204" pitchFamily="50" charset="-128"/>
                <a:cs typeface="Times New Roman" panose="02020603050405020304" pitchFamily="18" charset="0"/>
              </a:rPr>
              <a:t>スクを着用すること）</a:t>
            </a:r>
            <a:endParaRPr lang="ja-JP" altLang="ja-JP" sz="1100" dirty="0">
              <a:latin typeface="メイリオ" panose="020B0604030504040204" pitchFamily="50" charset="-128"/>
              <a:ea typeface="メイリオ" panose="020B0604030504040204" pitchFamily="50" charset="-128"/>
              <a:cs typeface="Meiryo UI" panose="020B0604030504040204" pitchFamily="50" charset="-128"/>
            </a:endParaRPr>
          </a:p>
          <a:p>
            <a:pPr marL="0" indent="0">
              <a:spcBef>
                <a:spcPts val="600"/>
              </a:spcBef>
              <a:buNone/>
            </a:pPr>
            <a:endParaRPr lang="en-US" altLang="ja-JP" sz="1100" b="1" dirty="0">
              <a:latin typeface="メイリオ" panose="020B0604030504040204" pitchFamily="50" charset="-128"/>
              <a:ea typeface="メイリオ" panose="020B0604030504040204" pitchFamily="50" charset="-128"/>
            </a:endParaRPr>
          </a:p>
          <a:p>
            <a:pPr marL="0" indent="0">
              <a:buNone/>
            </a:pPr>
            <a:r>
              <a:rPr lang="en-US" altLang="ja-JP" sz="2400" b="1" dirty="0">
                <a:latin typeface="メイリオ" panose="020B0604030504040204" pitchFamily="50" charset="-128"/>
                <a:ea typeface="メイリオ" panose="020B0604030504040204" pitchFamily="50" charset="-128"/>
              </a:rPr>
              <a:t>                                              </a:t>
            </a:r>
          </a:p>
          <a:p>
            <a:pPr marL="0" indent="0">
              <a:buNone/>
            </a:pPr>
            <a:endParaRPr lang="en-US" altLang="ja-JP" sz="2800" b="1" dirty="0">
              <a:latin typeface="メイリオ" panose="020B0604030504040204" pitchFamily="50" charset="-128"/>
              <a:ea typeface="メイリオ" panose="020B0604030504040204" pitchFamily="50" charset="-128"/>
            </a:endParaRPr>
          </a:p>
          <a:p>
            <a:pPr marL="0" indent="0">
              <a:buNone/>
            </a:pPr>
            <a:r>
              <a:rPr lang="ja-JP" altLang="ja-JP" sz="1100" dirty="0">
                <a:solidFill>
                  <a:srgbClr val="000000"/>
                </a:solidFill>
                <a:effectLst/>
                <a:latin typeface="New Century Schlbk"/>
                <a:ea typeface="メイリオ" panose="020B0604030504040204" pitchFamily="50" charset="-128"/>
                <a:cs typeface="Times New Roman" panose="02020603050405020304" pitchFamily="18" charset="0"/>
              </a:rPr>
              <a:t>③ こまめな手洗い、アルコール等による手指消毒を行うこと</a:t>
            </a:r>
            <a:r>
              <a:rPr lang="en-US" altLang="ja-JP" sz="1100" dirty="0">
                <a:solidFill>
                  <a:srgbClr val="000000"/>
                </a:solidFill>
                <a:effectLst/>
                <a:latin typeface="New Century Schlbk"/>
                <a:ea typeface="メイリオ" panose="020B0604030504040204" pitchFamily="50" charset="-128"/>
                <a:cs typeface="Times New Roman" panose="02020603050405020304" pitchFamily="18" charset="0"/>
              </a:rPr>
              <a:t> </a:t>
            </a:r>
            <a:endParaRPr lang="ja-JP" altLang="ja-JP" sz="1100" dirty="0">
              <a:effectLst/>
              <a:latin typeface="New Century Schlbk"/>
              <a:ea typeface="細明朝体"/>
              <a:cs typeface="Times New Roman" panose="02020603050405020304" pitchFamily="18" charset="0"/>
            </a:endParaRPr>
          </a:p>
          <a:p>
            <a:pPr marL="0" indent="0">
              <a:spcBef>
                <a:spcPts val="600"/>
              </a:spcBef>
              <a:buNone/>
            </a:pPr>
            <a:r>
              <a:rPr lang="ja-JP" altLang="en-US" sz="1100" kern="1200" dirty="0">
                <a:solidFill>
                  <a:srgbClr val="000000"/>
                </a:solidFill>
                <a:effectLst/>
                <a:ea typeface="メイリオ" panose="020B0604030504040204" pitchFamily="50" charset="-128"/>
                <a:cs typeface="メイリオ" panose="020B0604030504040204" pitchFamily="50" charset="-128"/>
              </a:rPr>
              <a:t>    </a:t>
            </a:r>
            <a:r>
              <a:rPr lang="ja-JP" altLang="ja-JP" sz="1100" kern="1200" dirty="0">
                <a:solidFill>
                  <a:srgbClr val="000000"/>
                </a:solidFill>
                <a:effectLst/>
                <a:ea typeface="メイリオ" panose="020B0604030504040204" pitchFamily="50" charset="-128"/>
                <a:cs typeface="メイリオ" panose="020B0604030504040204" pitchFamily="50" charset="-128"/>
              </a:rPr>
              <a:t>・入館・退館時</a:t>
            </a:r>
            <a:endParaRPr lang="en-US" altLang="ja-JP" sz="1100" kern="1200" dirty="0">
              <a:solidFill>
                <a:srgbClr val="000000"/>
              </a:solidFill>
              <a:effectLst/>
              <a:ea typeface="メイリオ" panose="020B0604030504040204" pitchFamily="50" charset="-128"/>
              <a:cs typeface="メイリオ" panose="020B0604030504040204" pitchFamily="50" charset="-128"/>
            </a:endParaRPr>
          </a:p>
          <a:p>
            <a:pPr marL="0" indent="0">
              <a:spcBef>
                <a:spcPts val="600"/>
              </a:spcBef>
              <a:buNone/>
            </a:pPr>
            <a:r>
              <a:rPr lang="en-US" altLang="ja-JP" sz="1100" kern="1200" dirty="0">
                <a:solidFill>
                  <a:srgbClr val="000000"/>
                </a:solidFill>
                <a:effectLst/>
                <a:ea typeface="メイリオ" panose="020B0604030504040204" pitchFamily="50" charset="-128"/>
                <a:cs typeface="メイリオ" panose="020B0604030504040204" pitchFamily="50" charset="-128"/>
              </a:rPr>
              <a:t>    </a:t>
            </a:r>
            <a:r>
              <a:rPr lang="ja-JP" altLang="ja-JP" sz="1100" kern="1200" dirty="0">
                <a:solidFill>
                  <a:srgbClr val="000000"/>
                </a:solidFill>
                <a:effectLst/>
                <a:ea typeface="メイリオ" panose="020B0604030504040204" pitchFamily="50" charset="-128"/>
                <a:cs typeface="メイリオ" panose="020B0604030504040204" pitchFamily="50" charset="-128"/>
              </a:rPr>
              <a:t>・食事の前後</a:t>
            </a:r>
            <a:endParaRPr lang="en-US" altLang="ja-JP" sz="1100" kern="1200" dirty="0">
              <a:solidFill>
                <a:srgbClr val="000000"/>
              </a:solidFill>
              <a:effectLst/>
              <a:ea typeface="メイリオ" panose="020B0604030504040204" pitchFamily="50" charset="-128"/>
              <a:cs typeface="メイリオ" panose="020B0604030504040204" pitchFamily="50" charset="-128"/>
            </a:endParaRPr>
          </a:p>
          <a:p>
            <a:pPr marL="0" indent="0">
              <a:spcBef>
                <a:spcPts val="600"/>
              </a:spcBef>
              <a:buNone/>
            </a:pPr>
            <a:r>
              <a:rPr lang="en-US" altLang="ja-JP" sz="1100" kern="1200" dirty="0">
                <a:solidFill>
                  <a:srgbClr val="000000"/>
                </a:solidFill>
                <a:effectLst/>
                <a:ea typeface="メイリオ" panose="020B0604030504040204" pitchFamily="50" charset="-128"/>
                <a:cs typeface="メイリオ" panose="020B0604030504040204" pitchFamily="50" charset="-128"/>
              </a:rPr>
              <a:t>    </a:t>
            </a:r>
            <a:r>
              <a:rPr lang="ja-JP" altLang="ja-JP" sz="1100" kern="1200" dirty="0">
                <a:solidFill>
                  <a:srgbClr val="000000"/>
                </a:solidFill>
                <a:effectLst/>
                <a:ea typeface="メイリオ" panose="020B0604030504040204" pitchFamily="50" charset="-128"/>
                <a:cs typeface="メイリオ" panose="020B0604030504040204" pitchFamily="50" charset="-128"/>
              </a:rPr>
              <a:t>・トイレの後　</a:t>
            </a:r>
            <a:endParaRPr lang="en-US" altLang="ja-JP" sz="1100" kern="1200" dirty="0">
              <a:solidFill>
                <a:srgbClr val="000000"/>
              </a:solidFill>
              <a:effectLst/>
              <a:ea typeface="メイリオ" panose="020B0604030504040204" pitchFamily="50" charset="-128"/>
              <a:cs typeface="メイリオ" panose="020B0604030504040204" pitchFamily="50" charset="-128"/>
            </a:endParaRPr>
          </a:p>
          <a:p>
            <a:pPr marL="0" indent="0">
              <a:spcBef>
                <a:spcPts val="600"/>
              </a:spcBef>
              <a:buNone/>
            </a:pPr>
            <a:endParaRPr lang="en-US" altLang="ja-JP" sz="1100" b="1"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④ 他の参加者、主催者スタッフとの距離を確保すること（できるだけ２ｍ以上）</a:t>
            </a:r>
          </a:p>
          <a:p>
            <a:pPr marL="0" indent="0">
              <a:spcBef>
                <a:spcPts val="600"/>
              </a:spcBef>
              <a:buNone/>
            </a:pP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　（障がい者の誘導や介助を行う場合を除く）　</a:t>
            </a: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⑤ 感染拡大防止策のために、主催者が決めたその他の措置を遵守し、主催者の指示に従うこと</a:t>
            </a: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⑥ 大会終了後２週間以内に新型コロナウイルス感染症を発症した場合は、主催者に対して速やかに濃厚接触者の有無等について</a:t>
            </a: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r>
              <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rPr>
              <a:t>報告すること</a:t>
            </a:r>
          </a:p>
          <a:p>
            <a:pPr marL="0" indent="0">
              <a:spcBef>
                <a:spcPts val="600"/>
              </a:spcBef>
              <a:buNone/>
            </a:pPr>
            <a:endPar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ja-JP" altLang="ja-JP" sz="1100" b="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スライド番号プレースホルダー 7">
            <a:extLst>
              <a:ext uri="{FF2B5EF4-FFF2-40B4-BE49-F238E27FC236}">
                <a16:creationId xmlns:a16="http://schemas.microsoft.com/office/drawing/2014/main" xmlns="" id="{B33CCFD3-E10D-40EA-8310-8DBB7A1B6508}"/>
              </a:ext>
            </a:extLst>
          </p:cNvPr>
          <p:cNvSpPr>
            <a:spLocks noGrp="1"/>
          </p:cNvSpPr>
          <p:nvPr>
            <p:ph type="sldNum" sz="quarter" idx="12"/>
          </p:nvPr>
        </p:nvSpPr>
        <p:spPr/>
        <p:txBody>
          <a:bodyPr/>
          <a:lstStyle/>
          <a:p>
            <a:fld id="{E47DAE9F-9DCD-4755-AFBA-EF2594A4C0CC}" type="slidenum">
              <a:rPr kumimoji="1" lang="ja-JP" altLang="en-US" smtClean="0"/>
              <a:t>5</a:t>
            </a:fld>
            <a:endParaRPr kumimoji="1" lang="ja-JP" altLang="en-US"/>
          </a:p>
        </p:txBody>
      </p:sp>
      <p:sp>
        <p:nvSpPr>
          <p:cNvPr id="5" name="正方形/長方形 4">
            <a:extLst>
              <a:ext uri="{FF2B5EF4-FFF2-40B4-BE49-F238E27FC236}">
                <a16:creationId xmlns:a16="http://schemas.microsoft.com/office/drawing/2014/main" xmlns="" id="{86B316F4-BD8C-4600-8F2F-A6268EC0FFDC}"/>
              </a:ext>
            </a:extLst>
          </p:cNvPr>
          <p:cNvSpPr/>
          <p:nvPr/>
        </p:nvSpPr>
        <p:spPr>
          <a:xfrm>
            <a:off x="819646" y="5930238"/>
            <a:ext cx="3267075" cy="1104900"/>
          </a:xfrm>
          <a:prstGeom prst="rect">
            <a:avLst/>
          </a:prstGeom>
        </p:spPr>
        <p:txBody>
          <a:bodyPr wrap="square">
            <a:noAutofit/>
          </a:bodyPr>
          <a:lstStyle/>
          <a:p>
            <a:pPr algn="just">
              <a:lnSpc>
                <a:spcPts val="1800"/>
              </a:lnSpc>
            </a:pPr>
            <a:r>
              <a:rPr lang="ja-JP" sz="1050" kern="1200" dirty="0">
                <a:solidFill>
                  <a:srgbClr val="000000"/>
                </a:solidFill>
                <a:effectLst/>
                <a:latin typeface="New Century Schlbk"/>
                <a:ea typeface="メイリオ" panose="020B0604030504040204" pitchFamily="50" charset="-128"/>
                <a:cs typeface="メイリオ" panose="020B0604030504040204" pitchFamily="50" charset="-128"/>
              </a:rPr>
              <a:t>・</a:t>
            </a:r>
            <a:r>
              <a:rPr lang="ja-JP" sz="1100" kern="1200" dirty="0">
                <a:solidFill>
                  <a:srgbClr val="000000"/>
                </a:solidFill>
                <a:effectLst/>
                <a:latin typeface="New Century Schlbk"/>
                <a:ea typeface="メイリオ" panose="020B0604030504040204" pitchFamily="50" charset="-128"/>
                <a:cs typeface="メイリオ" panose="020B0604030504040204" pitchFamily="50" charset="-128"/>
              </a:rPr>
              <a:t>移動しているとき</a:t>
            </a:r>
            <a:endParaRPr lang="ja-JP" sz="1100" dirty="0">
              <a:effectLst/>
              <a:latin typeface="New Century Schlbk"/>
              <a:ea typeface="細明朝体"/>
              <a:cs typeface="Times New Roman" panose="02020603050405020304" pitchFamily="18" charset="0"/>
            </a:endParaRPr>
          </a:p>
          <a:p>
            <a:pPr>
              <a:lnSpc>
                <a:spcPts val="1800"/>
              </a:lnSpc>
            </a:pPr>
            <a:r>
              <a:rPr lang="ja-JP" sz="1100" kern="1200" dirty="0">
                <a:solidFill>
                  <a:srgbClr val="000000"/>
                </a:solidFill>
                <a:effectLst/>
                <a:latin typeface="New Century Schlbk"/>
                <a:ea typeface="メイリオ" panose="020B0604030504040204" pitchFamily="50" charset="-128"/>
                <a:cs typeface="メイリオ" panose="020B0604030504040204" pitchFamily="50" charset="-128"/>
              </a:rPr>
              <a:t>・競技を行っていないとき</a:t>
            </a:r>
            <a:endParaRPr lang="ja-JP" sz="1100" dirty="0">
              <a:effectLst/>
              <a:latin typeface="New Century Schlbk"/>
              <a:ea typeface="細明朝体"/>
              <a:cs typeface="Times New Roman" panose="02020603050405020304" pitchFamily="18" charset="0"/>
            </a:endParaRPr>
          </a:p>
          <a:p>
            <a:pPr>
              <a:lnSpc>
                <a:spcPts val="1800"/>
              </a:lnSpc>
            </a:pPr>
            <a:r>
              <a:rPr lang="ja-JP" sz="1100" kern="1200" dirty="0">
                <a:solidFill>
                  <a:srgbClr val="000000"/>
                </a:solidFill>
                <a:effectLst/>
                <a:latin typeface="New Century Schlbk"/>
                <a:ea typeface="メイリオ" panose="020B0604030504040204" pitchFamily="50" charset="-128"/>
                <a:cs typeface="メイリオ" panose="020B0604030504040204" pitchFamily="50" charset="-128"/>
              </a:rPr>
              <a:t>・ベンチにいるとき</a:t>
            </a:r>
            <a:endParaRPr lang="ja-JP" sz="1100" dirty="0">
              <a:effectLst/>
              <a:latin typeface="New Century Schlbk"/>
              <a:ea typeface="細明朝体"/>
              <a:cs typeface="Times New Roman" panose="02020603050405020304" pitchFamily="18" charset="0"/>
            </a:endParaRPr>
          </a:p>
          <a:p>
            <a:pPr>
              <a:lnSpc>
                <a:spcPts val="1800"/>
              </a:lnSpc>
            </a:pPr>
            <a:r>
              <a:rPr lang="ja-JP" sz="1100" kern="1200" dirty="0">
                <a:solidFill>
                  <a:srgbClr val="000000"/>
                </a:solidFill>
                <a:effectLst/>
                <a:latin typeface="New Century Schlbk"/>
                <a:ea typeface="メイリオ" panose="020B0604030504040204" pitchFamily="50" charset="-128"/>
                <a:cs typeface="メイリオ" panose="020B0604030504040204" pitchFamily="50" charset="-128"/>
              </a:rPr>
              <a:t>・会話をするときにはマスクを着用してください</a:t>
            </a:r>
            <a:endParaRPr lang="ja-JP" sz="1100" dirty="0">
              <a:effectLst/>
              <a:latin typeface="New Century Schlbk"/>
              <a:ea typeface="細明朝体"/>
              <a:cs typeface="Times New Roman" panose="02020603050405020304" pitchFamily="18" charset="0"/>
            </a:endParaRPr>
          </a:p>
        </p:txBody>
      </p:sp>
      <p:pic>
        <p:nvPicPr>
          <p:cNvPr id="6" name="図 5" descr="挿絵 が含まれている画像&#10;&#10;自動的に生成された説明">
            <a:extLst>
              <a:ext uri="{FF2B5EF4-FFF2-40B4-BE49-F238E27FC236}">
                <a16:creationId xmlns:a16="http://schemas.microsoft.com/office/drawing/2014/main" xmlns="" id="{228C7BE1-B9CA-4A77-95D6-0D178F538947}"/>
              </a:ext>
            </a:extLst>
          </p:cNvPr>
          <p:cNvPicPr>
            <a:picLocks noChangeAspect="1"/>
          </p:cNvPicPr>
          <p:nvPr/>
        </p:nvPicPr>
        <p:blipFill>
          <a:blip r:embed="rId2"/>
          <a:stretch>
            <a:fillRect/>
          </a:stretch>
        </p:blipFill>
        <p:spPr>
          <a:xfrm>
            <a:off x="5490361" y="5977904"/>
            <a:ext cx="1865782" cy="1014709"/>
          </a:xfrm>
          <a:prstGeom prst="rect">
            <a:avLst/>
          </a:prstGeom>
        </p:spPr>
      </p:pic>
      <p:pic>
        <p:nvPicPr>
          <p:cNvPr id="12" name="図 11">
            <a:extLst>
              <a:ext uri="{FF2B5EF4-FFF2-40B4-BE49-F238E27FC236}">
                <a16:creationId xmlns:a16="http://schemas.microsoft.com/office/drawing/2014/main" xmlns="" id="{52F41288-63E5-4256-801D-63C92DDEF4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5582" y="7333145"/>
            <a:ext cx="1678676" cy="837565"/>
          </a:xfrm>
          <a:prstGeom prst="rect">
            <a:avLst/>
          </a:prstGeom>
        </p:spPr>
      </p:pic>
      <p:pic>
        <p:nvPicPr>
          <p:cNvPr id="14" name="図 13">
            <a:extLst>
              <a:ext uri="{FF2B5EF4-FFF2-40B4-BE49-F238E27FC236}">
                <a16:creationId xmlns:a16="http://schemas.microsoft.com/office/drawing/2014/main" xmlns="" id="{680FB298-38F1-496F-A99F-04771552607F}"/>
              </a:ext>
            </a:extLst>
          </p:cNvPr>
          <p:cNvPicPr>
            <a:picLocks noChangeAspect="1"/>
          </p:cNvPicPr>
          <p:nvPr/>
        </p:nvPicPr>
        <p:blipFill>
          <a:blip r:embed="rId4"/>
          <a:stretch>
            <a:fillRect/>
          </a:stretch>
        </p:blipFill>
        <p:spPr>
          <a:xfrm>
            <a:off x="5745707" y="8477124"/>
            <a:ext cx="1487606" cy="1060796"/>
          </a:xfrm>
          <a:prstGeom prst="rect">
            <a:avLst/>
          </a:prstGeom>
        </p:spPr>
      </p:pic>
    </p:spTree>
    <p:extLst>
      <p:ext uri="{BB962C8B-B14F-4D97-AF65-F5344CB8AC3E}">
        <p14:creationId xmlns:p14="http://schemas.microsoft.com/office/powerpoint/2010/main" val="3918701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65E7B14B-8861-46FB-BABF-C14A6379AC72}"/>
              </a:ext>
            </a:extLst>
          </p:cNvPr>
          <p:cNvSpPr>
            <a:spLocks noGrp="1"/>
          </p:cNvSpPr>
          <p:nvPr>
            <p:ph type="title"/>
          </p:nvPr>
        </p:nvSpPr>
        <p:spPr/>
        <p:txBody>
          <a:bodyPr>
            <a:noAutofit/>
          </a:bodyPr>
          <a:lstStyle/>
          <a:p>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１</a:t>
            </a:r>
            <a:r>
              <a:rPr lang="en-US" altLang="ja-JP" sz="2800" dirty="0">
                <a:latin typeface="メイリオ" panose="020B0604030504040204" pitchFamily="50" charset="-128"/>
                <a:ea typeface="メイリオ" panose="020B0604030504040204" pitchFamily="50" charset="-128"/>
              </a:rPr>
              <a:t>】</a:t>
            </a:r>
            <a:r>
              <a:rPr lang="ja-JP" altLang="en-US" sz="2800" dirty="0">
                <a:latin typeface="メイリオ" panose="020B0604030504040204" pitchFamily="50" charset="-128"/>
                <a:ea typeface="メイリオ" panose="020B0604030504040204" pitchFamily="50" charset="-128"/>
              </a:rPr>
              <a:t>基本理念</a:t>
            </a:r>
          </a:p>
        </p:txBody>
      </p:sp>
      <p:sp>
        <p:nvSpPr>
          <p:cNvPr id="3" name="コンテンツ プレースホルダー 2">
            <a:extLst>
              <a:ext uri="{FF2B5EF4-FFF2-40B4-BE49-F238E27FC236}">
                <a16:creationId xmlns:a16="http://schemas.microsoft.com/office/drawing/2014/main" xmlns="" id="{A905CE9C-602D-4F85-8114-BFA6F9EEB2CC}"/>
              </a:ext>
            </a:extLst>
          </p:cNvPr>
          <p:cNvSpPr>
            <a:spLocks noGrp="1"/>
          </p:cNvSpPr>
          <p:nvPr>
            <p:ph idx="1"/>
          </p:nvPr>
        </p:nvSpPr>
        <p:spPr>
          <a:xfrm>
            <a:off x="660084" y="2249905"/>
            <a:ext cx="8281035" cy="8999621"/>
          </a:xfrm>
        </p:spPr>
        <p:txBody>
          <a:bodyPr>
            <a:normAutofit/>
          </a:bodyPr>
          <a:lstStyle/>
          <a:p>
            <a:pPr marL="0" indent="0">
              <a:buNone/>
            </a:pPr>
            <a:r>
              <a:rPr lang="ja-JP" altLang="en-US" sz="1800" b="1" dirty="0">
                <a:latin typeface="メイリオ" panose="020B0604030504040204" pitchFamily="50" charset="-128"/>
                <a:ea typeface="メイリオ" panose="020B0604030504040204" pitchFamily="50" charset="-128"/>
              </a:rPr>
              <a:t>４．</a:t>
            </a:r>
            <a:r>
              <a:rPr lang="ja-JP" altLang="en-US" sz="1800" b="1" kern="1200" dirty="0">
                <a:solidFill>
                  <a:srgbClr val="000000"/>
                </a:solidFill>
                <a:effectLst/>
                <a:ea typeface="メイリオ" panose="020B0604030504040204" pitchFamily="50" charset="-128"/>
                <a:cs typeface="CIDFont+F3"/>
              </a:rPr>
              <a:t>大会当日の受付時</a:t>
            </a:r>
            <a:r>
              <a:rPr lang="ja-JP" altLang="en-US" sz="1800" b="1" dirty="0">
                <a:solidFill>
                  <a:srgbClr val="000000"/>
                </a:solidFill>
                <a:ea typeface="メイリオ" panose="020B0604030504040204" pitchFamily="50" charset="-128"/>
                <a:cs typeface="CIDFont+F3"/>
              </a:rPr>
              <a:t>の</a:t>
            </a:r>
            <a:r>
              <a:rPr lang="ja-JP" altLang="en-US" sz="1800" b="1" kern="1200" dirty="0">
                <a:solidFill>
                  <a:srgbClr val="000000"/>
                </a:solidFill>
                <a:effectLst/>
                <a:ea typeface="メイリオ" panose="020B0604030504040204" pitchFamily="50" charset="-128"/>
                <a:cs typeface="CIDFont+F3"/>
              </a:rPr>
              <a:t>留意事項</a:t>
            </a:r>
            <a:endParaRPr lang="en-US" altLang="ja-JP" sz="1800" b="1" kern="1200" dirty="0">
              <a:solidFill>
                <a:srgbClr val="000000"/>
              </a:solidFill>
              <a:effectLst/>
              <a:ea typeface="メイリオ" panose="020B0604030504040204" pitchFamily="50" charset="-128"/>
              <a:cs typeface="CIDFont+F3"/>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1100" dirty="0">
                <a:solidFill>
                  <a:srgbClr val="000000"/>
                </a:solidFill>
                <a:effectLst/>
                <a:ea typeface="メイリオ" panose="020B0604030504040204" pitchFamily="50" charset="-128"/>
                <a:cs typeface="CIDFont+F3"/>
              </a:rPr>
              <a:t>大会の主催者は、大会当日の受付時に参加者が密になることの防止や、安全に大会を開催するため、以下に配慮して受付事務を行うことが必要です。</a:t>
            </a:r>
            <a:endParaRPr lang="en-US" altLang="ja-JP" sz="1100" kern="1200" dirty="0">
              <a:solidFill>
                <a:srgbClr val="000000"/>
              </a:solidFill>
              <a:effectLst/>
              <a:latin typeface="New Century Schlbk"/>
              <a:ea typeface="メイリオ" panose="020B0604030504040204" pitchFamily="50" charset="-128"/>
              <a:cs typeface="CIDFont+F3"/>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1100" dirty="0">
                <a:solidFill>
                  <a:srgbClr val="000000"/>
                </a:solidFill>
                <a:effectLst/>
                <a:latin typeface="New Century Schlbk"/>
                <a:ea typeface="メイリオ" panose="020B0604030504040204" pitchFamily="50" charset="-128"/>
                <a:cs typeface="CIDFont+F3"/>
              </a:rPr>
              <a:t>① 受付窓口には、手指消毒剤を設置すること</a:t>
            </a:r>
            <a:endParaRPr lang="en-US" altLang="ja-JP" sz="11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1100" dirty="0">
                <a:solidFill>
                  <a:srgbClr val="000000"/>
                </a:solidFill>
                <a:effectLst/>
                <a:latin typeface="New Century Schlbk"/>
                <a:ea typeface="メイリオ" panose="020B0604030504040204" pitchFamily="50" charset="-128"/>
                <a:cs typeface="CIDFont+F3"/>
              </a:rPr>
              <a:t>② 発熱や軽度であっても咳・咽頭痛などの症状がある人は入場しないように呼び掛けること</a:t>
            </a:r>
            <a:endParaRPr lang="en-US" altLang="ja-JP" sz="11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en-US" sz="1100" dirty="0">
                <a:solidFill>
                  <a:srgbClr val="000000"/>
                </a:solidFill>
                <a:latin typeface="New Century Schlbk"/>
                <a:ea typeface="メイリオ" panose="020B0604030504040204" pitchFamily="50" charset="-128"/>
                <a:cs typeface="Times New Roman" panose="02020603050405020304" pitchFamily="18" charset="0"/>
              </a:rPr>
              <a:t>　</a:t>
            </a:r>
            <a:r>
              <a:rPr lang="ja-JP" altLang="ja-JP" sz="1100" dirty="0">
                <a:solidFill>
                  <a:srgbClr val="000000"/>
                </a:solidFill>
                <a:effectLst/>
                <a:latin typeface="New Century Schlbk"/>
                <a:ea typeface="メイリオ" panose="020B0604030504040204" pitchFamily="50" charset="-128"/>
                <a:cs typeface="CIDFont+F3"/>
              </a:rPr>
              <a:t>（状況によっては、発熱者を体温計などで特定し、入場を制限することも考えられる）</a:t>
            </a:r>
            <a:endParaRPr lang="en-US" altLang="ja-JP" sz="1100" dirty="0">
              <a:solidFill>
                <a:srgbClr val="000000"/>
              </a:solidFill>
              <a:effectLst/>
              <a:latin typeface="New Century Schlbk"/>
              <a:ea typeface="メイリオ" panose="020B0604030504040204" pitchFamily="50" charset="-128"/>
              <a:cs typeface="CIDFont+F3"/>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1100" dirty="0">
                <a:solidFill>
                  <a:srgbClr val="000000"/>
                </a:solidFill>
                <a:effectLst/>
                <a:latin typeface="New Century Schlbk"/>
                <a:ea typeface="メイリオ" panose="020B0604030504040204" pitchFamily="50" charset="-128"/>
                <a:cs typeface="CIDFont+F3"/>
              </a:rPr>
              <a:t>③ 人と人が対面する場所は、アクリル板、透明ビニールカーテンなどで遮蔽すること</a:t>
            </a:r>
            <a:endParaRPr lang="en-US" altLang="ja-JP" sz="1100" dirty="0">
              <a:solidFill>
                <a:srgbClr val="000000"/>
              </a:solidFill>
              <a:effectLst/>
              <a:latin typeface="New Century Schlbk"/>
              <a:ea typeface="メイリオ" panose="020B0604030504040204" pitchFamily="50" charset="-128"/>
              <a:cs typeface="CIDFont+F3"/>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1100" dirty="0">
                <a:solidFill>
                  <a:srgbClr val="000000"/>
                </a:solidFill>
                <a:effectLst/>
                <a:latin typeface="New Century Schlbk"/>
                <a:ea typeface="メイリオ" panose="020B0604030504040204" pitchFamily="50" charset="-128"/>
                <a:cs typeface="CIDFont+F3"/>
              </a:rPr>
              <a:t>④ 参加者が距離をおいて並べるように目印の設置等を行うこと</a:t>
            </a:r>
            <a:endParaRPr lang="en-US" altLang="ja-JP" sz="1100" dirty="0">
              <a:solidFill>
                <a:srgbClr val="000000"/>
              </a:solidFill>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1100" dirty="0">
                <a:effectLst/>
                <a:latin typeface="New Century Schlbk"/>
                <a:ea typeface="メイリオ" panose="020B0604030504040204" pitchFamily="50" charset="-128"/>
                <a:cs typeface="Times New Roman" panose="02020603050405020304" pitchFamily="18" charset="0"/>
              </a:rPr>
              <a:t>⑤ </a:t>
            </a:r>
            <a:r>
              <a:rPr lang="ja-JP" altLang="ja-JP" sz="1100" dirty="0">
                <a:solidFill>
                  <a:srgbClr val="000000"/>
                </a:solidFill>
                <a:effectLst/>
                <a:latin typeface="New Century Schlbk"/>
                <a:ea typeface="メイリオ" panose="020B0604030504040204" pitchFamily="50" charset="-128"/>
                <a:cs typeface="CIDFont+F3"/>
              </a:rPr>
              <a:t>受付を行うスタッフには、マスク</a:t>
            </a:r>
            <a:r>
              <a:rPr lang="ja-JP" altLang="en-US" sz="1100" dirty="0">
                <a:solidFill>
                  <a:srgbClr val="000000"/>
                </a:solidFill>
                <a:latin typeface="New Century Schlbk"/>
                <a:ea typeface="メイリオ" panose="020B0604030504040204" pitchFamily="50" charset="-128"/>
                <a:cs typeface="CIDFont+F3"/>
              </a:rPr>
              <a:t>（必要に応じて</a:t>
            </a:r>
            <a:r>
              <a:rPr lang="ja-JP" altLang="ja-JP" sz="1100" dirty="0">
                <a:solidFill>
                  <a:srgbClr val="000000"/>
                </a:solidFill>
                <a:effectLst/>
                <a:latin typeface="New Century Schlbk"/>
                <a:ea typeface="メイリオ" panose="020B0604030504040204" pitchFamily="50" charset="-128"/>
                <a:cs typeface="CIDFont+F3"/>
              </a:rPr>
              <a:t>フェイスシールド</a:t>
            </a:r>
            <a:r>
              <a:rPr lang="ja-JP" altLang="en-US" sz="1100" dirty="0">
                <a:solidFill>
                  <a:srgbClr val="000000"/>
                </a:solidFill>
                <a:effectLst/>
                <a:latin typeface="New Century Schlbk"/>
                <a:ea typeface="メイリオ" panose="020B0604030504040204" pitchFamily="50" charset="-128"/>
                <a:cs typeface="CIDFont+F3"/>
              </a:rPr>
              <a:t>）</a:t>
            </a:r>
            <a:r>
              <a:rPr lang="ja-JP" altLang="ja-JP" sz="1100" dirty="0">
                <a:solidFill>
                  <a:srgbClr val="000000"/>
                </a:solidFill>
                <a:effectLst/>
                <a:latin typeface="New Century Schlbk"/>
                <a:ea typeface="メイリオ" panose="020B0604030504040204" pitchFamily="50" charset="-128"/>
                <a:cs typeface="CIDFont+F3"/>
              </a:rPr>
              <a:t>を着用させること  </a:t>
            </a:r>
            <a:endParaRPr lang="ja-JP" altLang="ja-JP" sz="1100" dirty="0">
              <a:effectLst/>
              <a:latin typeface="New Century Schlbk"/>
              <a:ea typeface="細明朝体"/>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ja-JP" altLang="ja-JP" sz="1050" dirty="0">
              <a:effectLst/>
              <a:latin typeface="New Century Schlbk"/>
              <a:ea typeface="細明朝体"/>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1100" dirty="0">
              <a:latin typeface="メイリオ" panose="020B0604030504040204" pitchFamily="50" charset="-128"/>
              <a:ea typeface="メイリオ" panose="020B0604030504040204" pitchFamily="50" charset="-128"/>
              <a:cs typeface="BIZ UDPGothic" panose="020B0400000000000000" pitchFamily="50" charset="-128"/>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r>
              <a:rPr lang="ja-JP" altLang="en-US" sz="1100" b="1" kern="1200" dirty="0">
                <a:solidFill>
                  <a:srgbClr val="FF0000"/>
                </a:solidFill>
                <a:effectLst/>
                <a:ea typeface="メイリオ" panose="020B0604030504040204" pitchFamily="50" charset="-128"/>
                <a:cs typeface="メイリオ" panose="020B0604030504040204" pitchFamily="50" charset="-128"/>
              </a:rPr>
              <a:t>　　　　　　　　　　　　　　　　　　　　　</a:t>
            </a:r>
            <a:r>
              <a:rPr lang="ja-JP" altLang="ja-JP" sz="1100" b="1" kern="1200" dirty="0">
                <a:solidFill>
                  <a:srgbClr val="FF0000"/>
                </a:solidFill>
                <a:effectLst/>
                <a:ea typeface="メイリオ" panose="020B0604030504040204" pitchFamily="50" charset="-128"/>
                <a:cs typeface="メイリオ" panose="020B0604030504040204" pitchFamily="50" charset="-128"/>
              </a:rPr>
              <a:t>検温</a:t>
            </a:r>
            <a:r>
              <a:rPr lang="en-US" altLang="ja-JP" sz="1100" b="1" kern="1200" dirty="0">
                <a:solidFill>
                  <a:srgbClr val="FF0000"/>
                </a:solidFill>
                <a:effectLst/>
                <a:ea typeface="メイリオ" panose="020B0604030504040204" pitchFamily="50" charset="-128"/>
                <a:cs typeface="メイリオ" panose="020B0604030504040204" pitchFamily="50" charset="-128"/>
              </a:rPr>
              <a:t> (</a:t>
            </a:r>
            <a:r>
              <a:rPr lang="ja-JP" altLang="ja-JP" sz="1100" b="1" kern="1200" dirty="0">
                <a:solidFill>
                  <a:srgbClr val="FF0000"/>
                </a:solidFill>
                <a:effectLst/>
                <a:ea typeface="メイリオ" panose="020B0604030504040204" pitchFamily="50" charset="-128"/>
                <a:cs typeface="メイリオ" panose="020B0604030504040204" pitchFamily="50" charset="-128"/>
              </a:rPr>
              <a:t>非接触型体温計</a:t>
            </a:r>
            <a:r>
              <a:rPr lang="en-US" altLang="ja-JP" sz="1100" b="1" kern="1200" dirty="0">
                <a:solidFill>
                  <a:srgbClr val="FF0000"/>
                </a:solidFill>
                <a:effectLst/>
                <a:ea typeface="メイリオ" panose="020B0604030504040204" pitchFamily="50" charset="-128"/>
                <a:cs typeface="メイリオ" panose="020B0604030504040204" pitchFamily="50" charset="-128"/>
              </a:rPr>
              <a:t>)</a:t>
            </a:r>
            <a:r>
              <a:rPr lang="ja-JP" altLang="en-US" sz="1100" b="1" kern="1200" dirty="0">
                <a:solidFill>
                  <a:srgbClr val="FF0000"/>
                </a:solidFill>
                <a:effectLst/>
                <a:ea typeface="メイリオ" panose="020B0604030504040204" pitchFamily="50" charset="-128"/>
                <a:cs typeface="メイリオ" panose="020B0604030504040204" pitchFamily="50" charset="-128"/>
              </a:rPr>
              <a:t>　　　　　　</a:t>
            </a: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・大会当日の検温記入欄</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・基本的な健康チェック欄</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endParaRPr kumimoji="0" lang="en-US" altLang="ja-JP" sz="11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200" dirty="0">
                <a:effectLst/>
                <a:latin typeface="New Century Schlbk"/>
                <a:ea typeface="メイリオ" panose="020B0604030504040204" pitchFamily="50" charset="-128"/>
                <a:cs typeface="Times New Roman" panose="02020603050405020304" pitchFamily="18" charset="0"/>
              </a:rPr>
              <a:t>　</a:t>
            </a:r>
            <a:r>
              <a:rPr lang="ja-JP" altLang="en-US" sz="1200" dirty="0">
                <a:effectLst/>
                <a:latin typeface="New Century Schlbk"/>
                <a:ea typeface="メイリオ" panose="020B0604030504040204" pitchFamily="50" charset="-128"/>
                <a:cs typeface="Times New Roman" panose="02020603050405020304" pitchFamily="18" charset="0"/>
              </a:rPr>
              <a:t>　　　　　　　　　　　　　　　　　　　　　　　　  </a:t>
            </a:r>
            <a:r>
              <a:rPr lang="ja-JP" altLang="ja-JP" sz="1200" u="sng" dirty="0">
                <a:solidFill>
                  <a:srgbClr val="FF0000"/>
                </a:solidFill>
                <a:effectLst/>
                <a:latin typeface="New Century Schlbk"/>
                <a:ea typeface="メイリオ" panose="020B0604030504040204" pitchFamily="50" charset="-128"/>
                <a:cs typeface="Times New Roman" panose="02020603050405020304" pitchFamily="18" charset="0"/>
              </a:rPr>
              <a:t> </a:t>
            </a:r>
            <a:r>
              <a:rPr lang="en-US" altLang="ja-JP" sz="1100" b="1" u="sng" dirty="0">
                <a:solidFill>
                  <a:srgbClr val="FF0000"/>
                </a:solidFill>
                <a:effectLst/>
                <a:latin typeface="メイリオ" panose="020B0604030504040204" pitchFamily="50" charset="-128"/>
                <a:cs typeface="Times New Roman" panose="02020603050405020304" pitchFamily="18" charset="0"/>
              </a:rPr>
              <a:t>37.5</a:t>
            </a:r>
            <a:r>
              <a:rPr lang="ja-JP" altLang="ja-JP" sz="1100" b="1" u="sng" dirty="0">
                <a:solidFill>
                  <a:srgbClr val="FF0000"/>
                </a:solidFill>
                <a:effectLst/>
                <a:ea typeface="メイリオ" panose="020B0604030504040204" pitchFamily="50" charset="-128"/>
                <a:cs typeface="Times New Roman" panose="02020603050405020304" pitchFamily="18" charset="0"/>
              </a:rPr>
              <a:t>℃以上</a:t>
            </a:r>
            <a:endParaRPr lang="ja-JP" altLang="ja-JP" sz="1100" dirty="0">
              <a:effectLst/>
              <a:latin typeface="New Century Schlbk"/>
              <a:ea typeface="細明朝体"/>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en-US" altLang="ja-JP"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ja-JP" altLang="en-US" sz="11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spcBef>
                <a:spcPts val="600"/>
              </a:spcBef>
              <a:buNone/>
            </a:pPr>
            <a:endParaRPr lang="ja-JP" altLang="ja-JP" sz="1100" b="1"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スライド番号プレースホルダー 7">
            <a:extLst>
              <a:ext uri="{FF2B5EF4-FFF2-40B4-BE49-F238E27FC236}">
                <a16:creationId xmlns:a16="http://schemas.microsoft.com/office/drawing/2014/main" xmlns="" id="{B33CCFD3-E10D-40EA-8310-8DBB7A1B6508}"/>
              </a:ext>
            </a:extLst>
          </p:cNvPr>
          <p:cNvSpPr>
            <a:spLocks noGrp="1"/>
          </p:cNvSpPr>
          <p:nvPr>
            <p:ph type="sldNum" sz="quarter" idx="12"/>
          </p:nvPr>
        </p:nvSpPr>
        <p:spPr/>
        <p:txBody>
          <a:bodyPr/>
          <a:lstStyle/>
          <a:p>
            <a:fld id="{E47DAE9F-9DCD-4755-AFBA-EF2594A4C0CC}" type="slidenum">
              <a:rPr kumimoji="1" lang="ja-JP" altLang="en-US" smtClean="0"/>
              <a:t>6</a:t>
            </a:fld>
            <a:endParaRPr kumimoji="1" lang="ja-JP" altLang="en-US"/>
          </a:p>
        </p:txBody>
      </p:sp>
      <p:pic>
        <p:nvPicPr>
          <p:cNvPr id="9" name="図 8" descr="マスク着用　ピクトグラム">
            <a:hlinkClick r:id="rId2"/>
            <a:extLst>
              <a:ext uri="{FF2B5EF4-FFF2-40B4-BE49-F238E27FC236}">
                <a16:creationId xmlns:a16="http://schemas.microsoft.com/office/drawing/2014/main" xmlns="" id="{6E9A87F4-7EA3-4E77-814D-E99EEF666FA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71445" y="4933344"/>
            <a:ext cx="1021080" cy="942340"/>
          </a:xfrm>
          <a:prstGeom prst="rect">
            <a:avLst/>
          </a:prstGeom>
          <a:noFill/>
          <a:ln>
            <a:noFill/>
          </a:ln>
        </p:spPr>
      </p:pic>
      <p:pic>
        <p:nvPicPr>
          <p:cNvPr id="10" name="図 9">
            <a:extLst>
              <a:ext uri="{FF2B5EF4-FFF2-40B4-BE49-F238E27FC236}">
                <a16:creationId xmlns:a16="http://schemas.microsoft.com/office/drawing/2014/main" xmlns="" id="{31F17693-50EF-48A8-9C4F-C05A14575FC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79528" y="4975888"/>
            <a:ext cx="1028700" cy="857250"/>
          </a:xfrm>
          <a:prstGeom prst="rect">
            <a:avLst/>
          </a:prstGeom>
        </p:spPr>
      </p:pic>
      <p:pic>
        <p:nvPicPr>
          <p:cNvPr id="11" name="図 10" descr="「フェイスシールド」フリーイラスト">
            <a:extLst>
              <a:ext uri="{FF2B5EF4-FFF2-40B4-BE49-F238E27FC236}">
                <a16:creationId xmlns:a16="http://schemas.microsoft.com/office/drawing/2014/main" xmlns="" id="{76E39C73-4008-4469-B18F-9CFB9EDA79A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43375" y="4907649"/>
            <a:ext cx="971550" cy="857250"/>
          </a:xfrm>
          <a:prstGeom prst="rect">
            <a:avLst/>
          </a:prstGeom>
          <a:noFill/>
          <a:ln>
            <a:noFill/>
          </a:ln>
        </p:spPr>
      </p:pic>
      <p:pic>
        <p:nvPicPr>
          <p:cNvPr id="13" name="図 12">
            <a:extLst>
              <a:ext uri="{FF2B5EF4-FFF2-40B4-BE49-F238E27FC236}">
                <a16:creationId xmlns:a16="http://schemas.microsoft.com/office/drawing/2014/main" xmlns="" id="{52F41288-63E5-4256-801D-63C92DDEF45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610436" y="5990931"/>
            <a:ext cx="1271729" cy="792006"/>
          </a:xfrm>
          <a:prstGeom prst="rect">
            <a:avLst/>
          </a:prstGeom>
        </p:spPr>
      </p:pic>
      <p:sp>
        <p:nvSpPr>
          <p:cNvPr id="16" name="矢印: 右 15">
            <a:extLst>
              <a:ext uri="{FF2B5EF4-FFF2-40B4-BE49-F238E27FC236}">
                <a16:creationId xmlns:a16="http://schemas.microsoft.com/office/drawing/2014/main" xmlns="" id="{BB6FC391-5D0B-48DF-900A-59439B3C14EA}"/>
              </a:ext>
            </a:extLst>
          </p:cNvPr>
          <p:cNvSpPr/>
          <p:nvPr/>
        </p:nvSpPr>
        <p:spPr>
          <a:xfrm>
            <a:off x="3146306" y="6398241"/>
            <a:ext cx="333375" cy="1143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7" name="矢印: 右 16">
            <a:extLst>
              <a:ext uri="{FF2B5EF4-FFF2-40B4-BE49-F238E27FC236}">
                <a16:creationId xmlns:a16="http://schemas.microsoft.com/office/drawing/2014/main" xmlns="" id="{71E13437-E120-41DE-837D-DC2E642D3C6C}"/>
              </a:ext>
            </a:extLst>
          </p:cNvPr>
          <p:cNvSpPr/>
          <p:nvPr/>
        </p:nvSpPr>
        <p:spPr>
          <a:xfrm>
            <a:off x="5261709" y="6343649"/>
            <a:ext cx="552237" cy="139037"/>
          </a:xfrm>
          <a:prstGeom prst="rightArrow">
            <a:avLst/>
          </a:prstGeom>
          <a:solidFill>
            <a:srgbClr val="4472C4"/>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18" name="図 17">
            <a:extLst>
              <a:ext uri="{FF2B5EF4-FFF2-40B4-BE49-F238E27FC236}">
                <a16:creationId xmlns:a16="http://schemas.microsoft.com/office/drawing/2014/main" xmlns="" id="{EEBC3088-891E-4AD4-B5F9-E3EE5A8558B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34310" y="6227691"/>
            <a:ext cx="895350" cy="755650"/>
          </a:xfrm>
          <a:prstGeom prst="rect">
            <a:avLst/>
          </a:prstGeom>
        </p:spPr>
      </p:pic>
      <p:sp>
        <p:nvSpPr>
          <p:cNvPr id="19" name="角丸四角形 1">
            <a:extLst>
              <a:ext uri="{FF2B5EF4-FFF2-40B4-BE49-F238E27FC236}">
                <a16:creationId xmlns:a16="http://schemas.microsoft.com/office/drawing/2014/main" xmlns="" id="{AAAB8B39-B628-4D11-B361-933A9501B259}"/>
              </a:ext>
            </a:extLst>
          </p:cNvPr>
          <p:cNvSpPr/>
          <p:nvPr/>
        </p:nvSpPr>
        <p:spPr>
          <a:xfrm>
            <a:off x="6130761" y="6219462"/>
            <a:ext cx="2030600" cy="358759"/>
          </a:xfrm>
          <a:prstGeom prst="roundRect">
            <a:avLst/>
          </a:prstGeom>
          <a:solidFill>
            <a:schemeClr val="bg1"/>
          </a:solidFill>
          <a:ln w="15875" cmpd="sng">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ctr">
              <a:lnSpc>
                <a:spcPts val="1800"/>
              </a:lnSpc>
            </a:pPr>
            <a:r>
              <a:rPr lang="ja-JP" sz="1050" b="1" kern="1200" dirty="0">
                <a:solidFill>
                  <a:srgbClr val="000000"/>
                </a:solidFill>
                <a:effectLst/>
                <a:latin typeface="New Century Schlbk"/>
                <a:ea typeface="メイリオ" panose="020B0604030504040204" pitchFamily="50" charset="-128"/>
                <a:cs typeface="メイリオ" panose="020B0604030504040204" pitchFamily="50" charset="-128"/>
              </a:rPr>
              <a:t>健康チェックシートの提出</a:t>
            </a:r>
            <a:endParaRPr lang="ja-JP" sz="1000" dirty="0">
              <a:effectLst/>
              <a:latin typeface="New Century Schlbk"/>
              <a:ea typeface="細明朝体"/>
              <a:cs typeface="Times New Roman" panose="02020603050405020304" pitchFamily="18" charset="0"/>
            </a:endParaRPr>
          </a:p>
          <a:p>
            <a:pPr algn="ctr">
              <a:lnSpc>
                <a:spcPts val="1800"/>
              </a:lnSpc>
            </a:pPr>
            <a:endParaRPr lang="ja-JP" sz="1000" dirty="0">
              <a:effectLst/>
              <a:latin typeface="New Century Schlbk"/>
              <a:ea typeface="細明朝体"/>
              <a:cs typeface="Times New Roman" panose="02020603050405020304" pitchFamily="18" charset="0"/>
            </a:endParaRPr>
          </a:p>
        </p:txBody>
      </p:sp>
      <p:sp>
        <p:nvSpPr>
          <p:cNvPr id="22" name="正方形/長方形 21">
            <a:extLst>
              <a:ext uri="{FF2B5EF4-FFF2-40B4-BE49-F238E27FC236}">
                <a16:creationId xmlns:a16="http://schemas.microsoft.com/office/drawing/2014/main" xmlns="" id="{E2D4D37E-56A3-452B-9073-CD7C87C18BAE}"/>
              </a:ext>
            </a:extLst>
          </p:cNvPr>
          <p:cNvSpPr/>
          <p:nvPr/>
        </p:nvSpPr>
        <p:spPr>
          <a:xfrm>
            <a:off x="5984914" y="6736999"/>
            <a:ext cx="2956202" cy="42696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角丸四角形 109">
            <a:extLst>
              <a:ext uri="{FF2B5EF4-FFF2-40B4-BE49-F238E27FC236}">
                <a16:creationId xmlns:a16="http://schemas.microsoft.com/office/drawing/2014/main" xmlns="" id="{4E6F7CFA-9021-4065-BF73-3284DD379338}"/>
              </a:ext>
            </a:extLst>
          </p:cNvPr>
          <p:cNvSpPr/>
          <p:nvPr/>
        </p:nvSpPr>
        <p:spPr>
          <a:xfrm>
            <a:off x="947240" y="7875004"/>
            <a:ext cx="1428750" cy="408940"/>
          </a:xfrm>
          <a:prstGeom prst="roundRect">
            <a:avLst>
              <a:gd name="adj" fmla="val 29789"/>
            </a:avLst>
          </a:prstGeom>
          <a:solidFill>
            <a:srgbClr val="0070C0"/>
          </a:solidFill>
          <a:ln w="15875" cmpd="sng">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just">
              <a:lnSpc>
                <a:spcPts val="1800"/>
              </a:lnSpc>
            </a:pPr>
            <a:r>
              <a:rPr lang="en-US" sz="1050" b="1" u="sng" kern="1200" dirty="0">
                <a:solidFill>
                  <a:srgbClr val="FFFFFF"/>
                </a:solidFill>
                <a:effectLst/>
                <a:latin typeface="メイリオ" panose="020B0604030504040204" pitchFamily="50" charset="-128"/>
                <a:ea typeface="細明朝体"/>
                <a:cs typeface="メイリオ" panose="020B0604030504040204" pitchFamily="50" charset="-128"/>
              </a:rPr>
              <a:t>36.9</a:t>
            </a:r>
            <a:r>
              <a:rPr lang="ja-JP" sz="1050" b="1" kern="1200" dirty="0">
                <a:solidFill>
                  <a:srgbClr val="FFFFFF"/>
                </a:solidFill>
                <a:effectLst/>
                <a:latin typeface="New Century Schlbk"/>
                <a:ea typeface="メイリオ" panose="020B0604030504040204" pitchFamily="50" charset="-128"/>
                <a:cs typeface="メイリオ" panose="020B0604030504040204" pitchFamily="50" charset="-128"/>
              </a:rPr>
              <a:t>℃以下の場合</a:t>
            </a:r>
            <a:endParaRPr lang="ja-JP" sz="1000" dirty="0">
              <a:effectLst/>
              <a:latin typeface="New Century Schlbk"/>
              <a:ea typeface="細明朝体"/>
              <a:cs typeface="Times New Roman" panose="02020603050405020304" pitchFamily="18" charset="0"/>
            </a:endParaRPr>
          </a:p>
        </p:txBody>
      </p:sp>
      <p:sp>
        <p:nvSpPr>
          <p:cNvPr id="24" name="角丸四角形 109">
            <a:extLst>
              <a:ext uri="{FF2B5EF4-FFF2-40B4-BE49-F238E27FC236}">
                <a16:creationId xmlns:a16="http://schemas.microsoft.com/office/drawing/2014/main" xmlns="" id="{AEBFBE36-32A2-4CC8-ACD8-175C53564A74}"/>
              </a:ext>
            </a:extLst>
          </p:cNvPr>
          <p:cNvSpPr/>
          <p:nvPr/>
        </p:nvSpPr>
        <p:spPr>
          <a:xfrm>
            <a:off x="2625560" y="7870565"/>
            <a:ext cx="1414178" cy="386331"/>
          </a:xfrm>
          <a:prstGeom prst="roundRect">
            <a:avLst>
              <a:gd name="adj" fmla="val 29789"/>
            </a:avLst>
          </a:prstGeom>
          <a:solidFill>
            <a:srgbClr val="FFFF00"/>
          </a:solidFill>
          <a:ln w="15875"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1800"/>
              </a:lnSpc>
            </a:pPr>
            <a:endParaRPr lang="en-US" sz="1050" b="1" kern="1200" dirty="0">
              <a:solidFill>
                <a:srgbClr val="000000"/>
              </a:solidFill>
              <a:effectLst/>
              <a:latin typeface="メイリオ" panose="020B0604030504040204" pitchFamily="50" charset="-128"/>
              <a:ea typeface="細明朝体"/>
              <a:cs typeface="メイリオ" panose="020B0604030504040204" pitchFamily="50" charset="-128"/>
            </a:endParaRPr>
          </a:p>
          <a:p>
            <a:pPr algn="ctr">
              <a:lnSpc>
                <a:spcPts val="1800"/>
              </a:lnSpc>
            </a:pPr>
            <a:r>
              <a:rPr lang="en-US" sz="1050" kern="1200" dirty="0">
                <a:solidFill>
                  <a:srgbClr val="FF0000"/>
                </a:solidFill>
                <a:effectLst/>
                <a:latin typeface="メイリオ" panose="020B0604030504040204" pitchFamily="50" charset="-128"/>
                <a:ea typeface="細明朝体"/>
                <a:cs typeface="メイリオ" panose="020B0604030504040204" pitchFamily="50" charset="-128"/>
              </a:rPr>
              <a:t>37.0</a:t>
            </a:r>
            <a:r>
              <a:rPr lang="ja-JP" sz="1050" kern="1200" dirty="0">
                <a:solidFill>
                  <a:srgbClr val="FF0000"/>
                </a:solidFill>
                <a:effectLst/>
                <a:latin typeface="New Century Schlbk"/>
                <a:ea typeface="メイリオ" panose="020B0604030504040204" pitchFamily="50" charset="-128"/>
                <a:cs typeface="メイリオ" panose="020B0604030504040204" pitchFamily="50" charset="-128"/>
              </a:rPr>
              <a:t>℃以上の場合</a:t>
            </a:r>
            <a:r>
              <a:rPr lang="ja-JP" sz="1050" b="1" kern="1200" dirty="0">
                <a:solidFill>
                  <a:srgbClr val="FF0000"/>
                </a:solidFill>
                <a:effectLst/>
                <a:latin typeface="New Century Schlbk"/>
                <a:ea typeface="メイリオ" panose="020B0604030504040204" pitchFamily="50" charset="-128"/>
                <a:cs typeface="メイリオ" panose="020B0604030504040204" pitchFamily="50" charset="-128"/>
              </a:rPr>
              <a:t>　　　　　　</a:t>
            </a:r>
            <a:endParaRPr lang="ja-JP" sz="1000" dirty="0">
              <a:solidFill>
                <a:srgbClr val="FF0000"/>
              </a:solidFill>
              <a:effectLst/>
              <a:latin typeface="New Century Schlbk"/>
              <a:ea typeface="細明朝体"/>
              <a:cs typeface="Times New Roman" panose="02020603050405020304" pitchFamily="18" charset="0"/>
            </a:endParaRPr>
          </a:p>
          <a:p>
            <a:pPr algn="just">
              <a:lnSpc>
                <a:spcPts val="1800"/>
              </a:lnSpc>
            </a:pPr>
            <a:r>
              <a:rPr lang="ja-JP" sz="1000" dirty="0">
                <a:effectLst/>
                <a:latin typeface="New Century Schlbk"/>
                <a:ea typeface="細明朝体"/>
                <a:cs typeface="Times New Roman" panose="02020603050405020304" pitchFamily="18" charset="0"/>
              </a:rPr>
              <a:t>３７．５</a:t>
            </a:r>
          </a:p>
        </p:txBody>
      </p:sp>
      <p:sp>
        <p:nvSpPr>
          <p:cNvPr id="25" name="角丸四角形 113">
            <a:extLst>
              <a:ext uri="{FF2B5EF4-FFF2-40B4-BE49-F238E27FC236}">
                <a16:creationId xmlns:a16="http://schemas.microsoft.com/office/drawing/2014/main" xmlns="" id="{4701B5C5-FE95-43B8-A5A7-6920083711BF}"/>
              </a:ext>
            </a:extLst>
          </p:cNvPr>
          <p:cNvSpPr/>
          <p:nvPr/>
        </p:nvSpPr>
        <p:spPr>
          <a:xfrm>
            <a:off x="2605586" y="8308643"/>
            <a:ext cx="1524000" cy="1752600"/>
          </a:xfrm>
          <a:prstGeom prst="roundRect">
            <a:avLst>
              <a:gd name="adj" fmla="val 6805"/>
            </a:avLst>
          </a:prstGeom>
          <a:solidFill>
            <a:schemeClr val="accent4">
              <a:lumMod val="60000"/>
              <a:lumOff val="40000"/>
            </a:schemeClr>
          </a:solidFill>
          <a:ln w="15875" cmpd="sng">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just">
              <a:lnSpc>
                <a:spcPts val="1800"/>
              </a:lnSpc>
            </a:pPr>
            <a:r>
              <a:rPr lang="ja-JP" sz="1000" b="1" kern="1200" dirty="0">
                <a:solidFill>
                  <a:srgbClr val="000000"/>
                </a:solidFill>
                <a:effectLst/>
                <a:latin typeface="New Century Schlbk"/>
                <a:ea typeface="メイリオ" panose="020B0604030504040204" pitchFamily="50" charset="-128"/>
                <a:cs typeface="メイリオ" panose="020B0604030504040204" pitchFamily="50" charset="-128"/>
              </a:rPr>
              <a:t>　</a:t>
            </a:r>
            <a:r>
              <a:rPr lang="en-US" sz="1000" b="1" kern="1200" dirty="0">
                <a:solidFill>
                  <a:srgbClr val="000000"/>
                </a:solidFill>
                <a:effectLst/>
                <a:latin typeface="New Century Schlbk"/>
                <a:ea typeface="メイリオ" panose="020B0604030504040204" pitchFamily="50" charset="-128"/>
                <a:cs typeface="メイリオ" panose="020B0604030504040204" pitchFamily="50" charset="-128"/>
              </a:rPr>
              <a:t>37.0</a:t>
            </a:r>
            <a:r>
              <a:rPr lang="ja-JP" sz="1000" b="1" kern="1200" dirty="0">
                <a:solidFill>
                  <a:srgbClr val="000000"/>
                </a:solidFill>
                <a:effectLst/>
                <a:latin typeface="New Century Schlbk"/>
                <a:ea typeface="メイリオ" panose="020B0604030504040204" pitchFamily="50" charset="-128"/>
                <a:cs typeface="メイリオ" panose="020B0604030504040204" pitchFamily="50" charset="-128"/>
              </a:rPr>
              <a:t>℃～</a:t>
            </a:r>
            <a:r>
              <a:rPr lang="en-US" sz="1000" b="1" kern="1200" dirty="0">
                <a:solidFill>
                  <a:srgbClr val="000000"/>
                </a:solidFill>
                <a:effectLst/>
                <a:latin typeface="New Century Schlbk"/>
                <a:ea typeface="メイリオ" panose="020B0604030504040204" pitchFamily="50" charset="-128"/>
                <a:cs typeface="メイリオ" panose="020B0604030504040204" pitchFamily="50" charset="-128"/>
              </a:rPr>
              <a:t>37.4</a:t>
            </a:r>
            <a:r>
              <a:rPr lang="ja-JP" sz="1000" b="1" kern="1200" dirty="0">
                <a:solidFill>
                  <a:srgbClr val="000000"/>
                </a:solidFill>
                <a:effectLst/>
                <a:latin typeface="New Century Schlbk"/>
                <a:ea typeface="メイリオ" panose="020B0604030504040204" pitchFamily="50" charset="-128"/>
                <a:cs typeface="メイリオ" panose="020B0604030504040204" pitchFamily="50" charset="-128"/>
              </a:rPr>
              <a:t>℃</a:t>
            </a:r>
            <a:endParaRPr lang="ja-JP" sz="1000" dirty="0">
              <a:effectLst/>
              <a:latin typeface="New Century Schlbk"/>
              <a:ea typeface="細明朝体"/>
              <a:cs typeface="Times New Roman" panose="02020603050405020304" pitchFamily="18" charset="0"/>
            </a:endParaRPr>
          </a:p>
          <a:p>
            <a:pPr algn="just">
              <a:lnSpc>
                <a:spcPts val="1800"/>
              </a:lnSpc>
            </a:pPr>
            <a:r>
              <a:rPr lang="ja-JP" sz="900" kern="1200" dirty="0">
                <a:solidFill>
                  <a:srgbClr val="000000"/>
                </a:solidFill>
                <a:effectLst/>
                <a:latin typeface="New Century Schlbk"/>
                <a:ea typeface="メイリオ" panose="020B0604030504040204" pitchFamily="50" charset="-128"/>
                <a:cs typeface="メイリオ" panose="020B0604030504040204" pitchFamily="50" charset="-128"/>
              </a:rPr>
              <a:t>自己管理のもと、十分に注意して行うこと。ただし絶対無理をしないこと。また、体調がすぐれない場合は速やかに競技役員まで申し出ること</a:t>
            </a:r>
            <a:endParaRPr lang="ja-JP" sz="1000" dirty="0">
              <a:effectLst/>
              <a:latin typeface="New Century Schlbk"/>
              <a:ea typeface="細明朝体"/>
              <a:cs typeface="Times New Roman" panose="02020603050405020304" pitchFamily="18" charset="0"/>
            </a:endParaRPr>
          </a:p>
        </p:txBody>
      </p:sp>
      <p:sp>
        <p:nvSpPr>
          <p:cNvPr id="26" name="矢印: 右 25">
            <a:extLst>
              <a:ext uri="{FF2B5EF4-FFF2-40B4-BE49-F238E27FC236}">
                <a16:creationId xmlns:a16="http://schemas.microsoft.com/office/drawing/2014/main" xmlns="" id="{B13D9ECF-7DAC-4D22-BD55-A014213E88E1}"/>
              </a:ext>
            </a:extLst>
          </p:cNvPr>
          <p:cNvSpPr/>
          <p:nvPr/>
        </p:nvSpPr>
        <p:spPr>
          <a:xfrm>
            <a:off x="4270825" y="8003275"/>
            <a:ext cx="295275" cy="152400"/>
          </a:xfrm>
          <a:prstGeom prst="rightArrow">
            <a:avLst/>
          </a:prstGeom>
          <a:solidFill>
            <a:srgbClr val="FFFF00"/>
          </a:solidFill>
          <a:ln w="12700" cap="flat" cmpd="sng"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 lastClr="FFFFFF"/>
              </a:solidFill>
              <a:effectLst/>
              <a:uLnTx/>
              <a:uFillTx/>
              <a:latin typeface="游明朝" panose="020F0502020204030204"/>
              <a:ea typeface="游明朝" panose="02020400000000000000" pitchFamily="18" charset="-128"/>
              <a:cs typeface="+mn-cs"/>
            </a:endParaRPr>
          </a:p>
        </p:txBody>
      </p:sp>
      <p:sp>
        <p:nvSpPr>
          <p:cNvPr id="27" name="角丸四角形 109">
            <a:extLst>
              <a:ext uri="{FF2B5EF4-FFF2-40B4-BE49-F238E27FC236}">
                <a16:creationId xmlns:a16="http://schemas.microsoft.com/office/drawing/2014/main" xmlns="" id="{0E75C17C-36DB-40D6-9F82-658575D3CF99}"/>
              </a:ext>
            </a:extLst>
          </p:cNvPr>
          <p:cNvSpPr/>
          <p:nvPr/>
        </p:nvSpPr>
        <p:spPr>
          <a:xfrm>
            <a:off x="4683671" y="7856917"/>
            <a:ext cx="752475" cy="390525"/>
          </a:xfrm>
          <a:prstGeom prst="roundRect">
            <a:avLst>
              <a:gd name="adj" fmla="val 29789"/>
            </a:avLst>
          </a:prstGeom>
          <a:solidFill>
            <a:srgbClr val="FFFF00"/>
          </a:solidFill>
          <a:ln w="15875" cap="flat" cmpd="sng" algn="ctr">
            <a:solidFill>
              <a:srgbClr val="FF0000"/>
            </a:solidFill>
            <a:prstDash val="solid"/>
            <a:miter lim="800000"/>
          </a:ln>
          <a:effectLst/>
        </p:spPr>
        <p:txBody>
          <a:bodyPr wrap="square" rtlCol="0" anchor="ctr">
            <a:noAutofit/>
          </a:bodyPr>
          <a:lstStyle/>
          <a:p>
            <a:pPr algn="ctr">
              <a:lnSpc>
                <a:spcPts val="1800"/>
              </a:lnSpc>
            </a:pPr>
            <a:endParaRPr lang="en-US" altLang="ja-JP" sz="1050" b="1" kern="1200" dirty="0">
              <a:effectLst/>
              <a:latin typeface="New Century Schlbk"/>
              <a:ea typeface="メイリオ" panose="020B0604030504040204" pitchFamily="50" charset="-128"/>
              <a:cs typeface="メイリオ" panose="020B0604030504040204" pitchFamily="50" charset="-128"/>
            </a:endParaRPr>
          </a:p>
          <a:p>
            <a:pPr algn="ctr">
              <a:lnSpc>
                <a:spcPts val="1800"/>
              </a:lnSpc>
            </a:pPr>
            <a:r>
              <a:rPr lang="ja-JP" sz="1200" kern="1200" dirty="0">
                <a:solidFill>
                  <a:srgbClr val="FF0000"/>
                </a:solidFill>
                <a:effectLst/>
                <a:latin typeface="New Century Schlbk"/>
                <a:ea typeface="メイリオ" panose="020B0604030504040204" pitchFamily="50" charset="-128"/>
                <a:cs typeface="メイリオ" panose="020B0604030504040204" pitchFamily="50" charset="-128"/>
              </a:rPr>
              <a:t>再検温</a:t>
            </a:r>
            <a:r>
              <a:rPr lang="ja-JP" sz="1050" b="1" kern="1200" dirty="0">
                <a:effectLst/>
                <a:latin typeface="New Century Schlbk"/>
                <a:ea typeface="メイリオ" panose="020B0604030504040204" pitchFamily="50" charset="-128"/>
                <a:cs typeface="メイリオ" panose="020B0604030504040204" pitchFamily="50" charset="-128"/>
              </a:rPr>
              <a:t>　　　　　　</a:t>
            </a:r>
            <a:endParaRPr lang="ja-JP" sz="1000" dirty="0">
              <a:effectLst/>
              <a:latin typeface="New Century Schlbk"/>
              <a:ea typeface="細明朝体"/>
              <a:cs typeface="Times New Roman" panose="02020603050405020304" pitchFamily="18" charset="0"/>
            </a:endParaRPr>
          </a:p>
          <a:p>
            <a:pPr algn="just">
              <a:lnSpc>
                <a:spcPts val="1800"/>
              </a:lnSpc>
            </a:pPr>
            <a:endParaRPr lang="ja-JP" sz="1000" dirty="0">
              <a:effectLst/>
              <a:latin typeface="New Century Schlbk"/>
              <a:ea typeface="細明朝体"/>
              <a:cs typeface="Times New Roman" panose="02020603050405020304" pitchFamily="18" charset="0"/>
            </a:endParaRPr>
          </a:p>
        </p:txBody>
      </p:sp>
      <p:sp>
        <p:nvSpPr>
          <p:cNvPr id="28" name="右矢印 99">
            <a:extLst>
              <a:ext uri="{FF2B5EF4-FFF2-40B4-BE49-F238E27FC236}">
                <a16:creationId xmlns:a16="http://schemas.microsoft.com/office/drawing/2014/main" xmlns="" id="{55ED7C1A-7BA7-467D-94B4-8152484D674B}"/>
              </a:ext>
            </a:extLst>
          </p:cNvPr>
          <p:cNvSpPr/>
          <p:nvPr/>
        </p:nvSpPr>
        <p:spPr>
          <a:xfrm rot="5400000">
            <a:off x="4489779" y="9170961"/>
            <a:ext cx="1174376" cy="464024"/>
          </a:xfrm>
          <a:prstGeom prst="rightArrow">
            <a:avLst/>
          </a:prstGeom>
          <a:solidFill>
            <a:srgbClr val="FF0000"/>
          </a:solidFill>
          <a:ln w="12700" cap="flat" cmpd="sng" algn="ctr">
            <a:solidFill>
              <a:srgbClr val="FF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 lastClr="FFFFFF"/>
              </a:solidFill>
              <a:effectLst/>
              <a:uLnTx/>
              <a:uFillTx/>
              <a:latin typeface="游明朝" panose="020F0502020204030204"/>
              <a:ea typeface="游明朝" panose="02020400000000000000" pitchFamily="18" charset="-128"/>
              <a:cs typeface="+mn-cs"/>
            </a:endParaRPr>
          </a:p>
        </p:txBody>
      </p:sp>
      <p:sp>
        <p:nvSpPr>
          <p:cNvPr id="29" name="右矢印 83">
            <a:extLst>
              <a:ext uri="{FF2B5EF4-FFF2-40B4-BE49-F238E27FC236}">
                <a16:creationId xmlns:a16="http://schemas.microsoft.com/office/drawing/2014/main" xmlns="" id="{577B9172-637F-438C-B9E5-04D7DBDBB292}"/>
              </a:ext>
            </a:extLst>
          </p:cNvPr>
          <p:cNvSpPr/>
          <p:nvPr/>
        </p:nvSpPr>
        <p:spPr>
          <a:xfrm rot="5400000">
            <a:off x="803762" y="9183489"/>
            <a:ext cx="1676223" cy="373850"/>
          </a:xfrm>
          <a:prstGeom prst="rightArrow">
            <a:avLst/>
          </a:prstGeom>
          <a:solidFill>
            <a:srgbClr val="0070C0"/>
          </a:solidFill>
          <a:ln w="12700" cap="flat" cmpd="sng" algn="ctr">
            <a:solidFill>
              <a:srgbClr val="0070C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 lastClr="FFFFFF"/>
              </a:solidFill>
              <a:effectLst/>
              <a:uLnTx/>
              <a:uFillTx/>
              <a:latin typeface="游明朝" panose="020F0502020204030204"/>
              <a:ea typeface="游明朝" panose="02020400000000000000" pitchFamily="18" charset="-128"/>
              <a:cs typeface="+mn-cs"/>
            </a:endParaRPr>
          </a:p>
        </p:txBody>
      </p:sp>
      <p:sp>
        <p:nvSpPr>
          <p:cNvPr id="30" name="角丸四角形 102">
            <a:extLst>
              <a:ext uri="{FF2B5EF4-FFF2-40B4-BE49-F238E27FC236}">
                <a16:creationId xmlns:a16="http://schemas.microsoft.com/office/drawing/2014/main" xmlns="" id="{329BEDFC-DBC4-4825-AF9D-F48F7C3269B1}"/>
              </a:ext>
            </a:extLst>
          </p:cNvPr>
          <p:cNvSpPr/>
          <p:nvPr/>
        </p:nvSpPr>
        <p:spPr>
          <a:xfrm>
            <a:off x="1150747" y="10290980"/>
            <a:ext cx="1076325" cy="381000"/>
          </a:xfrm>
          <a:prstGeom prst="roundRect">
            <a:avLst/>
          </a:prstGeom>
          <a:solidFill>
            <a:srgbClr val="0070C0"/>
          </a:solidFill>
          <a:ln w="15875"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800"/>
              </a:lnSpc>
              <a:spcBef>
                <a:spcPts val="0"/>
              </a:spcBef>
              <a:spcAft>
                <a:spcPts val="0"/>
              </a:spcAft>
              <a:buClrTx/>
              <a:buSzTx/>
              <a:buFontTx/>
              <a:buNone/>
              <a:tabLst/>
              <a:defRPr/>
            </a:pPr>
            <a:r>
              <a:rPr kumimoji="0" lang="ja-JP" altLang="en-US" sz="1050" b="1" i="0" u="sng" strike="noStrike" kern="1200" cap="none" spc="0" normalizeH="0" baseline="0" noProof="0">
                <a:ln>
                  <a:noFill/>
                </a:ln>
                <a:solidFill>
                  <a:srgbClr val="FFFFFF"/>
                </a:solidFill>
                <a:effectLst/>
                <a:uLnTx/>
                <a:uFillTx/>
                <a:latin typeface="New Century Schlbk"/>
                <a:ea typeface="メイリオ" panose="020B0604030504040204" pitchFamily="50" charset="-128"/>
                <a:cs typeface="メイリオ" panose="020B0604030504040204" pitchFamily="50" charset="-128"/>
              </a:rPr>
              <a:t>入館可能</a:t>
            </a:r>
            <a:endParaRPr kumimoji="0" lang="ja-JP" altLang="en-US" sz="1000" b="0" i="0" u="none" strike="noStrike" kern="0" cap="none" spc="0" normalizeH="0" baseline="0" noProof="0">
              <a:ln>
                <a:noFill/>
              </a:ln>
              <a:solidFill>
                <a:sysClr val="window" lastClr="FFFFFF"/>
              </a:solidFill>
              <a:effectLst/>
              <a:uLnTx/>
              <a:uFillTx/>
              <a:latin typeface="New Century Schlbk"/>
              <a:ea typeface="細明朝体"/>
              <a:cs typeface="Times New Roman" panose="02020603050405020304" pitchFamily="18" charset="0"/>
            </a:endParaRPr>
          </a:p>
        </p:txBody>
      </p:sp>
      <p:sp>
        <p:nvSpPr>
          <p:cNvPr id="31" name="角丸四角形 109">
            <a:extLst>
              <a:ext uri="{FF2B5EF4-FFF2-40B4-BE49-F238E27FC236}">
                <a16:creationId xmlns:a16="http://schemas.microsoft.com/office/drawing/2014/main" xmlns="" id="{E9411347-8E01-4404-A87F-1DD2939B3E63}"/>
              </a:ext>
            </a:extLst>
          </p:cNvPr>
          <p:cNvSpPr/>
          <p:nvPr/>
        </p:nvSpPr>
        <p:spPr>
          <a:xfrm>
            <a:off x="4591264" y="10220823"/>
            <a:ext cx="1019175" cy="410784"/>
          </a:xfrm>
          <a:prstGeom prst="roundRect">
            <a:avLst>
              <a:gd name="adj" fmla="val 29789"/>
            </a:avLst>
          </a:prstGeom>
          <a:solidFill>
            <a:srgbClr val="FF0000"/>
          </a:solidFill>
          <a:ln w="15875" cap="flat" cmpd="sng" algn="ctr">
            <a:solidFill>
              <a:srgbClr val="FF0000"/>
            </a:solidFill>
            <a:prstDash val="solid"/>
            <a:miter lim="800000"/>
          </a:ln>
          <a:effectLst/>
        </p:spPr>
        <p:txBody>
          <a:bodyPr wrap="square" rtlCol="0" anchor="ctr">
            <a:noAutofit/>
          </a:bodyPr>
          <a:lstStyle/>
          <a:p>
            <a:pPr algn="ctr">
              <a:lnSpc>
                <a:spcPts val="1800"/>
              </a:lnSpc>
            </a:pPr>
            <a:endParaRPr lang="en-US" altLang="ja-JP" sz="1050" b="1" kern="1200" dirty="0">
              <a:solidFill>
                <a:srgbClr val="FFFFFF"/>
              </a:solidFill>
              <a:effectLst/>
              <a:latin typeface="New Century Schlbk"/>
              <a:ea typeface="メイリオ" panose="020B0604030504040204" pitchFamily="50" charset="-128"/>
              <a:cs typeface="メイリオ" panose="020B0604030504040204" pitchFamily="50" charset="-128"/>
            </a:endParaRPr>
          </a:p>
          <a:p>
            <a:pPr algn="ctr">
              <a:lnSpc>
                <a:spcPts val="1800"/>
              </a:lnSpc>
            </a:pPr>
            <a:r>
              <a:rPr lang="ja-JP" sz="1050" b="1" kern="1200" dirty="0">
                <a:solidFill>
                  <a:srgbClr val="FFFFFF"/>
                </a:solidFill>
                <a:effectLst/>
                <a:latin typeface="New Century Schlbk"/>
                <a:ea typeface="メイリオ" panose="020B0604030504040204" pitchFamily="50" charset="-128"/>
                <a:cs typeface="メイリオ" panose="020B0604030504040204" pitchFamily="50" charset="-128"/>
              </a:rPr>
              <a:t>入館不可</a:t>
            </a:r>
            <a:endParaRPr lang="ja-JP" sz="1000" dirty="0">
              <a:effectLst/>
              <a:latin typeface="New Century Schlbk"/>
              <a:ea typeface="細明朝体"/>
              <a:cs typeface="Times New Roman" panose="02020603050405020304" pitchFamily="18" charset="0"/>
            </a:endParaRPr>
          </a:p>
          <a:p>
            <a:pPr algn="just">
              <a:lnSpc>
                <a:spcPts val="1800"/>
              </a:lnSpc>
            </a:pPr>
            <a:r>
              <a:rPr lang="en-US" sz="1000" dirty="0">
                <a:effectLst/>
                <a:latin typeface="New Century Schlbk"/>
                <a:ea typeface="細明朝体"/>
                <a:cs typeface="Times New Roman" panose="02020603050405020304" pitchFamily="18" charset="0"/>
              </a:rPr>
              <a:t> </a:t>
            </a:r>
            <a:endParaRPr lang="ja-JP" sz="1000" dirty="0">
              <a:effectLst/>
              <a:latin typeface="New Century Schlbk"/>
              <a:ea typeface="細明朝体"/>
              <a:cs typeface="Times New Roman" panose="02020603050405020304" pitchFamily="18" charset="0"/>
            </a:endParaRPr>
          </a:p>
        </p:txBody>
      </p:sp>
      <p:pic>
        <p:nvPicPr>
          <p:cNvPr id="32" name="図 31">
            <a:extLst>
              <a:ext uri="{FF2B5EF4-FFF2-40B4-BE49-F238E27FC236}">
                <a16:creationId xmlns:a16="http://schemas.microsoft.com/office/drawing/2014/main" xmlns="" id="{FC51E1F7-1447-468F-A54B-2C331893527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189945" y="6892193"/>
            <a:ext cx="2549203" cy="40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674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5B5252B-FCF7-4DD0-BED4-FFB0DCA97AB5}"/>
              </a:ext>
            </a:extLst>
          </p:cNvPr>
          <p:cNvSpPr>
            <a:spLocks noGrp="1"/>
          </p:cNvSpPr>
          <p:nvPr>
            <p:ph type="title"/>
          </p:nvPr>
        </p:nvSpPr>
        <p:spPr/>
        <p:txBody>
          <a:bodyPr>
            <a:normAutofit/>
          </a:bodyPr>
          <a:lstStyle/>
          <a:p>
            <a:r>
              <a:rPr lang="en-US" altLang="ja-JP" sz="2800" dirty="0">
                <a:latin typeface="メイリオ" panose="020B0604030504040204" pitchFamily="50" charset="-128"/>
                <a:ea typeface="メイリオ" panose="020B0604030504040204" pitchFamily="50" charset="-128"/>
              </a:rPr>
              <a:t>【2】</a:t>
            </a:r>
            <a:r>
              <a:rPr lang="ja-JP" altLang="en-US" sz="2800" dirty="0">
                <a:latin typeface="メイリオ" panose="020B0604030504040204" pitchFamily="50" charset="-128"/>
                <a:ea typeface="メイリオ" panose="020B0604030504040204" pitchFamily="50" charset="-128"/>
              </a:rPr>
              <a:t>大会運営①</a:t>
            </a:r>
            <a:endParaRPr kumimoji="1" lang="ja-JP" altLang="en-US" sz="2800" dirty="0">
              <a:latin typeface="メイリオ" panose="020B0604030504040204" pitchFamily="50" charset="-128"/>
              <a:ea typeface="メイリオ" panose="020B0604030504040204" pitchFamily="50" charset="-128"/>
            </a:endParaRPr>
          </a:p>
        </p:txBody>
      </p:sp>
      <p:sp>
        <p:nvSpPr>
          <p:cNvPr id="3" name="コンテンツ プレースホルダー 2">
            <a:extLst>
              <a:ext uri="{FF2B5EF4-FFF2-40B4-BE49-F238E27FC236}">
                <a16:creationId xmlns:a16="http://schemas.microsoft.com/office/drawing/2014/main" xmlns="" id="{56D0E733-CB1A-425F-AB02-16F77D610489}"/>
              </a:ext>
            </a:extLst>
          </p:cNvPr>
          <p:cNvSpPr>
            <a:spLocks noGrp="1"/>
          </p:cNvSpPr>
          <p:nvPr>
            <p:ph idx="1"/>
          </p:nvPr>
        </p:nvSpPr>
        <p:spPr>
          <a:xfrm>
            <a:off x="660083" y="2233484"/>
            <a:ext cx="8281035" cy="9056147"/>
          </a:xfrm>
        </p:spPr>
        <p:txBody>
          <a:bodyPr>
            <a:normAutofit fontScale="25000" lnSpcReduction="20000"/>
          </a:bodyPr>
          <a:lstStyle/>
          <a:p>
            <a:pPr marL="0" indent="0" eaLnBrk="0" fontAlgn="base" hangingPunct="0">
              <a:buNone/>
            </a:pPr>
            <a:r>
              <a:rPr lang="ja-JP" altLang="en-US" sz="7200" b="1" kern="100" dirty="0">
                <a:latin typeface="メイリオ" panose="020B0604030504040204" pitchFamily="50" charset="-128"/>
                <a:ea typeface="メイリオ" panose="020B0604030504040204" pitchFamily="50" charset="-128"/>
                <a:cs typeface="Times New Roman" panose="02020603050405020304" pitchFamily="18" charset="0"/>
              </a:rPr>
              <a:t>１．ゾーニング・動線</a:t>
            </a:r>
            <a:r>
              <a:rPr lang="ja-JP" altLang="en-US" sz="56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56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5600" b="1" kern="100" dirty="0">
                <a:latin typeface="メイリオ" panose="020B0604030504040204" pitchFamily="50" charset="-128"/>
                <a:ea typeface="メイリオ" panose="020B0604030504040204" pitchFamily="50" charset="-128"/>
                <a:cs typeface="Times New Roman" panose="02020603050405020304" pitchFamily="18" charset="0"/>
              </a:rPr>
              <a:t>試合会場のスペース等も考慮ください）</a:t>
            </a:r>
            <a:endParaRPr lang="en-US" altLang="ja-JP" sz="5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eaLnBrk="0" fontAlgn="base" hangingPunct="0">
              <a:buNone/>
            </a:pPr>
            <a:endParaRPr lang="en-US" altLang="ja-JP" sz="7200" b="1" kern="100" dirty="0">
              <a:solidFill>
                <a:srgbClr val="000000"/>
              </a:solidFill>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eaLnBrk="0" fontAlgn="base" hangingPunct="0">
              <a:spcBef>
                <a:spcPts val="600"/>
              </a:spcBef>
              <a:buNone/>
            </a:pPr>
            <a:r>
              <a:rPr lang="ja-JP" altLang="ja-JP" sz="4400" dirty="0">
                <a:solidFill>
                  <a:srgbClr val="000000"/>
                </a:solidFill>
                <a:effectLst/>
                <a:latin typeface="ＭＳ Ｐゴシック" panose="020B0600070205080204" pitchFamily="50" charset="-128"/>
                <a:ea typeface="メイリオ" panose="020B0604030504040204" pitchFamily="50" charset="-128"/>
                <a:cs typeface="CIDFont+F3"/>
              </a:rPr>
              <a:t>受付終了後、それぞれ</a:t>
            </a:r>
            <a:r>
              <a:rPr lang="ja-JP" altLang="ja-JP" sz="4400" dirty="0">
                <a:effectLst/>
                <a:latin typeface="ＭＳ Ｐゴシック" panose="020B0600070205080204" pitchFamily="50" charset="-128"/>
                <a:ea typeface="メイリオ" panose="020B0604030504040204" pitchFamily="50" charset="-128"/>
                <a:cs typeface="ＭＳ Ｐゴシック" panose="020B0600070205080204" pitchFamily="50" charset="-128"/>
              </a:rPr>
              <a:t>控室・競技場に移動する際に、チーム（選手）と競技役員または観客との動線を区別し、更に会場のゾー</a:t>
            </a:r>
            <a:endParaRPr lang="en-US" altLang="ja-JP" sz="4400" dirty="0">
              <a:effectLst/>
              <a:latin typeface="ＭＳ Ｐゴシック" panose="020B0600070205080204" pitchFamily="50" charset="-128"/>
              <a:ea typeface="メイリオ" panose="020B0604030504040204" pitchFamily="50" charset="-128"/>
              <a:cs typeface="ＭＳ Ｐゴシック" panose="020B0600070205080204" pitchFamily="50" charset="-128"/>
            </a:endParaRPr>
          </a:p>
          <a:p>
            <a:pPr marL="0" indent="0" algn="just" eaLnBrk="0" fontAlgn="base" hangingPunct="0">
              <a:spcBef>
                <a:spcPts val="600"/>
              </a:spcBef>
              <a:buNone/>
            </a:pPr>
            <a:r>
              <a:rPr lang="ja-JP" altLang="ja-JP" sz="4400" dirty="0">
                <a:effectLst/>
                <a:latin typeface="ＭＳ Ｐゴシック" panose="020B0600070205080204" pitchFamily="50" charset="-128"/>
                <a:ea typeface="メイリオ" panose="020B0604030504040204" pitchFamily="50" charset="-128"/>
                <a:cs typeface="ＭＳ Ｐゴシック" panose="020B0600070205080204" pitchFamily="50" charset="-128"/>
              </a:rPr>
              <a:t>ニングと動線について</a:t>
            </a:r>
            <a:r>
              <a:rPr lang="ja-JP" altLang="en-US" sz="4400" dirty="0">
                <a:effectLst/>
                <a:latin typeface="ＭＳ Ｐゴシック" panose="020B0600070205080204" pitchFamily="50" charset="-128"/>
                <a:ea typeface="メイリオ" panose="020B0604030504040204" pitchFamily="50" charset="-128"/>
                <a:cs typeface="ＭＳ Ｐゴシック" panose="020B0600070205080204" pitchFamily="50" charset="-128"/>
              </a:rPr>
              <a:t>使用する体育館等の状況に応じて</a:t>
            </a:r>
            <a:r>
              <a:rPr lang="ja-JP" altLang="ja-JP" sz="4400" dirty="0">
                <a:effectLst/>
                <a:latin typeface="ＭＳ Ｐゴシック" panose="020B0600070205080204" pitchFamily="50" charset="-128"/>
                <a:ea typeface="メイリオ" panose="020B0604030504040204" pitchFamily="50" charset="-128"/>
                <a:cs typeface="ＭＳ Ｐゴシック" panose="020B0600070205080204" pitchFamily="50" charset="-128"/>
              </a:rPr>
              <a:t>設計をお願いします。</a:t>
            </a:r>
            <a:endParaRPr lang="en-US" altLang="ja-JP" sz="4400" dirty="0">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0" indent="0" algn="just" eaLnBrk="0" fontAlgn="base" hangingPunct="0">
              <a:spcBef>
                <a:spcPts val="600"/>
              </a:spcBef>
              <a:buNone/>
            </a:pPr>
            <a:endParaRPr lang="en-US" altLang="ja-JP" sz="44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marL="0" indent="0" algn="just" eaLnBrk="0" fontAlgn="base" hangingPunct="0">
              <a:spcBef>
                <a:spcPts val="600"/>
              </a:spcBef>
              <a:buNone/>
            </a:pPr>
            <a:r>
              <a:rPr lang="ja-JP" altLang="ja-JP" sz="4400" dirty="0">
                <a:effectLst/>
                <a:latin typeface="New Century Schlbk"/>
                <a:ea typeface="メイリオ" panose="020B0604030504040204" pitchFamily="50" charset="-128"/>
                <a:cs typeface="Times New Roman" panose="02020603050405020304" pitchFamily="18" charset="0"/>
              </a:rPr>
              <a:t>①</a:t>
            </a:r>
            <a:r>
              <a:rPr lang="ja-JP" altLang="ja-JP" sz="4400" dirty="0">
                <a:solidFill>
                  <a:srgbClr val="000000"/>
                </a:solidFill>
                <a:effectLst/>
                <a:latin typeface="New Century Schlbk"/>
                <a:ea typeface="メイリオ" panose="020B0604030504040204" pitchFamily="50" charset="-128"/>
                <a:cs typeface="CIDFont+F3"/>
              </a:rPr>
              <a:t> </a:t>
            </a:r>
            <a:r>
              <a:rPr lang="ja-JP" altLang="ja-JP" sz="4400" dirty="0">
                <a:effectLst/>
                <a:latin typeface="New Century Schlbk"/>
                <a:ea typeface="メイリオ" panose="020B0604030504040204" pitchFamily="50" charset="-128"/>
                <a:cs typeface="Times New Roman" panose="02020603050405020304" pitchFamily="18" charset="0"/>
              </a:rPr>
              <a:t>会場のゾーニングを徹底することで、感染者が発生した際の影響範囲を限定することが可能になります。</a:t>
            </a:r>
            <a:endParaRPr lang="en-US" altLang="ja-JP" sz="4400" dirty="0">
              <a:effectLst/>
              <a:latin typeface="New Century Schlbk"/>
              <a:ea typeface="メイリオ" panose="020B0604030504040204" pitchFamily="50" charset="-128"/>
              <a:cs typeface="Times New Roman" panose="02020603050405020304" pitchFamily="18" charset="0"/>
            </a:endParaRPr>
          </a:p>
          <a:p>
            <a:pPr marL="0" indent="0" algn="just" eaLnBrk="0" fontAlgn="base" hangingPunct="0">
              <a:spcBef>
                <a:spcPts val="600"/>
              </a:spcBef>
              <a:buNone/>
            </a:pP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eaLnBrk="0" fontAlgn="base" hangingPunct="0">
              <a:spcBef>
                <a:spcPts val="600"/>
              </a:spcBef>
              <a:buNone/>
            </a:pPr>
            <a:r>
              <a:rPr lang="en-US" altLang="ja-JP" sz="4400" dirty="0">
                <a:solidFill>
                  <a:srgbClr val="000000"/>
                </a:solidFill>
                <a:effectLst/>
                <a:latin typeface="New Century Schlbk"/>
                <a:ea typeface="メイリオ" panose="020B0604030504040204" pitchFamily="50" charset="-128"/>
                <a:cs typeface="Times New Roman" panose="02020603050405020304" pitchFamily="18" charset="0"/>
              </a:rPr>
              <a:t>     </a:t>
            </a:r>
            <a:r>
              <a:rPr lang="en-US" altLang="ja-JP" sz="4400" u="sng" dirty="0">
                <a:solidFill>
                  <a:srgbClr val="000000"/>
                </a:solidFill>
                <a:effectLst/>
                <a:latin typeface="New Century Schlbk"/>
                <a:ea typeface="メイリオ" panose="020B0604030504040204" pitchFamily="50" charset="-128"/>
                <a:cs typeface="Times New Roman" panose="02020603050405020304" pitchFamily="18" charset="0"/>
              </a:rPr>
              <a:t> </a:t>
            </a:r>
            <a:r>
              <a:rPr lang="ja-JP" altLang="ja-JP" sz="4400" u="sng" dirty="0">
                <a:solidFill>
                  <a:srgbClr val="000000"/>
                </a:solidFill>
                <a:effectLst/>
                <a:latin typeface="Meiryo UI" panose="020B0604030504040204" pitchFamily="50" charset="-128"/>
                <a:ea typeface="メイリオ" panose="020B0604030504040204" pitchFamily="50" charset="-128"/>
                <a:cs typeface="Times New Roman" panose="02020603050405020304" pitchFamily="18" charset="0"/>
              </a:rPr>
              <a:t>ゾーン１： 競技関連</a:t>
            </a:r>
            <a:r>
              <a:rPr lang="ja-JP" altLang="en-US" sz="4400" dirty="0">
                <a:solidFill>
                  <a:srgbClr val="000000"/>
                </a:solidFill>
                <a:effectLst/>
                <a:latin typeface="Meiryo UI" panose="020B0604030504040204" pitchFamily="50" charset="-128"/>
                <a:ea typeface="メイリオ" panose="020B0604030504040204" pitchFamily="50" charset="-128"/>
                <a:cs typeface="Times New Roman" panose="02020603050405020304" pitchFamily="18" charset="0"/>
              </a:rPr>
              <a:t>：</a:t>
            </a:r>
            <a:r>
              <a:rPr lang="ja-JP" altLang="ja-JP" sz="4400" dirty="0">
                <a:solidFill>
                  <a:srgbClr val="000000"/>
                </a:solidFill>
                <a:effectLst/>
                <a:latin typeface="Meiryo UI" panose="020B0604030504040204" pitchFamily="50" charset="-128"/>
                <a:ea typeface="メイリオ" panose="020B0604030504040204" pitchFamily="50" charset="-128"/>
                <a:cs typeface="Times New Roman" panose="02020603050405020304" pitchFamily="18" charset="0"/>
              </a:rPr>
              <a:t>コート、ベンチ、ウォームアップエリアを含む競技エリア</a:t>
            </a:r>
            <a:r>
              <a:rPr lang="ja-JP" altLang="en-US" sz="4400" dirty="0">
                <a:solidFill>
                  <a:srgbClr val="000000"/>
                </a:solidFill>
                <a:latin typeface="Meiryo UI" panose="020B0604030504040204" pitchFamily="50" charset="-128"/>
                <a:ea typeface="メイリオ" panose="020B0604030504040204" pitchFamily="50" charset="-128"/>
                <a:cs typeface="Times New Roman" panose="02020603050405020304" pitchFamily="18" charset="0"/>
              </a:rPr>
              <a:t>、</a:t>
            </a:r>
            <a:r>
              <a:rPr lang="ja-JP" altLang="ja-JP" sz="4400" dirty="0">
                <a:solidFill>
                  <a:srgbClr val="000000"/>
                </a:solidFill>
                <a:effectLst/>
                <a:latin typeface="Meiryo UI" panose="020B0604030504040204" pitchFamily="50" charset="-128"/>
                <a:ea typeface="メイリオ" panose="020B0604030504040204" pitchFamily="50" charset="-128"/>
                <a:cs typeface="Times New Roman" panose="02020603050405020304" pitchFamily="18" charset="0"/>
              </a:rPr>
              <a:t>選手入場口</a:t>
            </a:r>
            <a:r>
              <a:rPr lang="ja-JP" altLang="en-US" sz="4400" dirty="0">
                <a:solidFill>
                  <a:srgbClr val="000000"/>
                </a:solidFill>
                <a:effectLst/>
                <a:latin typeface="Meiryo UI" panose="020B0604030504040204" pitchFamily="50" charset="-128"/>
                <a:ea typeface="メイリオ" panose="020B0604030504040204" pitchFamily="50" charset="-128"/>
                <a:cs typeface="Times New Roman" panose="02020603050405020304" pitchFamily="18" charset="0"/>
              </a:rPr>
              <a:t>、</a:t>
            </a:r>
            <a:r>
              <a:rPr lang="ja-JP" altLang="ja-JP" sz="4400" dirty="0">
                <a:solidFill>
                  <a:srgbClr val="000000"/>
                </a:solidFill>
                <a:effectLst/>
                <a:latin typeface="Meiryo UI" panose="020B0604030504040204" pitchFamily="50" charset="-128"/>
                <a:ea typeface="メイリオ" panose="020B0604030504040204" pitchFamily="50" charset="-128"/>
                <a:cs typeface="Times New Roman" panose="02020603050405020304" pitchFamily="18" charset="0"/>
              </a:rPr>
              <a:t>選手および</a:t>
            </a:r>
            <a:r>
              <a:rPr lang="ja-JP" altLang="ja-JP"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審判員の控室</a:t>
            </a:r>
            <a:endParaRPr lang="en-US" altLang="ja-JP"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endParaRPr>
          </a:p>
          <a:p>
            <a:pPr marL="0" indent="0" algn="just" eaLnBrk="0" fontAlgn="base" hangingPunct="0">
              <a:spcBef>
                <a:spcPts val="600"/>
              </a:spcBef>
              <a:buNone/>
            </a:pPr>
            <a:endParaRPr lang="en-US" altLang="ja-JP" sz="4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eaLnBrk="0" fontAlgn="base" hangingPunct="0">
              <a:spcBef>
                <a:spcPts val="600"/>
              </a:spcBef>
              <a:buNone/>
            </a:pPr>
            <a:r>
              <a:rPr lang="en-US" altLang="ja-JP" sz="4400" dirty="0">
                <a:solidFill>
                  <a:srgbClr val="000000"/>
                </a:solidFill>
                <a:effectLst/>
                <a:latin typeface="メイリオ" panose="020B0604030504040204" pitchFamily="50" charset="-128"/>
                <a:ea typeface="Meiryo UI" panose="020B0604030504040204" pitchFamily="50" charset="-128"/>
                <a:cs typeface="Meiryo UI" panose="020B0604030504040204" pitchFamily="50" charset="-128"/>
              </a:rPr>
              <a:t> </a:t>
            </a:r>
            <a:r>
              <a:rPr lang="ja-JP" altLang="en-US" sz="4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4400" u="sng"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ゾーン２：大会運営スタッフ等</a:t>
            </a:r>
            <a:r>
              <a:rPr lang="ja-JP" altLang="en-US"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a:t>
            </a:r>
            <a:r>
              <a:rPr lang="ja-JP" altLang="ja-JP"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運営スタッフ控室</a:t>
            </a:r>
            <a:r>
              <a:rPr lang="ja-JP" altLang="en-US"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a:t>
            </a:r>
            <a:r>
              <a:rPr lang="ja-JP" altLang="ja-JP"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プレス席（プレス控室）</a:t>
            </a:r>
            <a:endParaRPr lang="en-US" altLang="ja-JP"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endParaRPr>
          </a:p>
          <a:p>
            <a:pPr marL="0" indent="0" algn="just" eaLnBrk="0" fontAlgn="base" hangingPunct="0">
              <a:spcBef>
                <a:spcPts val="600"/>
              </a:spcBef>
              <a:buNone/>
            </a:pPr>
            <a:endParaRPr lang="en-US" altLang="ja-JP" sz="4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eaLnBrk="0" fontAlgn="base" hangingPunct="0">
              <a:spcBef>
                <a:spcPts val="600"/>
              </a:spcBef>
              <a:buNone/>
            </a:pPr>
            <a:r>
              <a:rPr lang="ja-JP" altLang="en-US" sz="4400" dirty="0">
                <a:solidFill>
                  <a:srgbClr val="000000"/>
                </a:solidFill>
                <a:effectLst/>
                <a:latin typeface="メイリオ" panose="020B0604030504040204" pitchFamily="50" charset="-128"/>
                <a:ea typeface="Meiryo UI" panose="020B0604030504040204" pitchFamily="50" charset="-128"/>
                <a:cs typeface="Meiryo UI" panose="020B0604030504040204" pitchFamily="50" charset="-128"/>
              </a:rPr>
              <a:t>　 </a:t>
            </a:r>
            <a:r>
              <a:rPr lang="en-US" altLang="ja-JP" sz="4400" dirty="0">
                <a:solidFill>
                  <a:srgbClr val="000000"/>
                </a:solidFill>
                <a:effectLst/>
                <a:latin typeface="メイリオ" panose="020B0604030504040204" pitchFamily="50" charset="-128"/>
                <a:ea typeface="Meiryo UI" panose="020B0604030504040204" pitchFamily="50" charset="-128"/>
                <a:cs typeface="Meiryo UI" panose="020B0604030504040204" pitchFamily="50" charset="-128"/>
              </a:rPr>
              <a:t> </a:t>
            </a:r>
            <a:r>
              <a:rPr lang="ja-JP" altLang="ja-JP" sz="4400" u="sng"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ゾーン３：観客・保護者・応援団等</a:t>
            </a:r>
            <a:r>
              <a:rPr lang="ja-JP" altLang="en-US" sz="4400" dirty="0">
                <a:solidFill>
                  <a:srgbClr val="000000"/>
                </a:solidFill>
                <a:latin typeface="Meiryo UI" panose="020B0604030504040204" pitchFamily="50" charset="-128"/>
                <a:ea typeface="メイリオ" panose="020B0604030504040204" pitchFamily="50" charset="-128"/>
                <a:cs typeface="Meiryo UI" panose="020B0604030504040204" pitchFamily="50" charset="-128"/>
              </a:rPr>
              <a:t>：</a:t>
            </a:r>
            <a:r>
              <a:rPr lang="ja-JP" altLang="ja-JP" sz="4400" dirty="0">
                <a:solidFill>
                  <a:srgbClr val="000000"/>
                </a:solidFill>
                <a:effectLst/>
                <a:latin typeface="Meiryo UI" panose="020B0604030504040204" pitchFamily="50" charset="-128"/>
                <a:ea typeface="メイリオ" panose="020B0604030504040204" pitchFamily="50" charset="-128"/>
                <a:cs typeface="Meiryo UI" panose="020B0604030504040204" pitchFamily="50" charset="-128"/>
              </a:rPr>
              <a:t>客席・保護者・応援団</a:t>
            </a:r>
            <a:endParaRPr lang="en-US" altLang="ja-JP" sz="4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gn="just" eaLnBrk="0" fontAlgn="base" hangingPunct="0">
              <a:spcBef>
                <a:spcPts val="600"/>
              </a:spcBef>
              <a:buNone/>
            </a:pPr>
            <a:endParaRPr lang="en-US" altLang="ja-JP" sz="44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indent="0" algn="just" eaLnBrk="0" fontAlgn="base" hangingPunct="0">
              <a:spcBef>
                <a:spcPts val="600"/>
              </a:spcBef>
              <a:buNone/>
            </a:pPr>
            <a:endParaRPr lang="en-US" altLang="ja-JP" sz="44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indent="0" algn="just" eaLnBrk="0" fontAlgn="base" hangingPunct="0">
              <a:spcBef>
                <a:spcPts val="600"/>
              </a:spcBef>
              <a:buNone/>
            </a:pPr>
            <a:r>
              <a:rPr lang="en-US" altLang="ja-JP" sz="4400" dirty="0">
                <a:solidFill>
                  <a:srgbClr val="000000"/>
                </a:solidFill>
                <a:effectLst/>
                <a:latin typeface="メイリオ" panose="020B0604030504040204" pitchFamily="50" charset="-128"/>
                <a:ea typeface="Meiryo UI" panose="020B0604030504040204" pitchFamily="50" charset="-128"/>
                <a:cs typeface="Meiryo UI" panose="020B0604030504040204" pitchFamily="50" charset="-128"/>
              </a:rPr>
              <a:t> </a:t>
            </a:r>
            <a:endParaRPr lang="ja-JP" altLang="ja-JP" sz="44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indent="0" algn="just">
              <a:buNone/>
            </a:pPr>
            <a:r>
              <a:rPr lang="ja-JP" altLang="en-US" sz="7200" b="1" kern="100" dirty="0">
                <a:latin typeface="メイリオ" panose="020B0604030504040204" pitchFamily="50" charset="-128"/>
                <a:ea typeface="メイリオ" panose="020B0604030504040204" pitchFamily="50" charset="-128"/>
                <a:cs typeface="Times New Roman" panose="02020603050405020304" pitchFamily="18" charset="0"/>
              </a:rPr>
              <a:t>２．諸室（控室）</a:t>
            </a:r>
            <a:endParaRPr lang="en-US" altLang="ja-JP" sz="7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effectLst/>
                <a:latin typeface="New Century Schlbk"/>
                <a:ea typeface="メイリオ" panose="020B0604030504040204" pitchFamily="50" charset="-128"/>
                <a:cs typeface="Times New Roman" panose="02020603050405020304" pitchFamily="18" charset="0"/>
              </a:rPr>
              <a:t>チーム控室、更衣室、競技役員控室、補助役員控室、荷物置き場など休憩</a:t>
            </a:r>
            <a:r>
              <a:rPr lang="ja-JP" altLang="ja-JP" sz="4400" dirty="0">
                <a:solidFill>
                  <a:srgbClr val="000000"/>
                </a:solidFill>
                <a:effectLst/>
                <a:latin typeface="New Century Schlbk"/>
                <a:ea typeface="メイリオ" panose="020B0604030504040204" pitchFamily="50" charset="-128"/>
                <a:cs typeface="CIDFont+F3"/>
              </a:rPr>
              <a:t>・待機スペースは感染リスクが比較的高いと考えられることに留意することが必要です。大会等の主催者は、更衣室や、一時的な休息をするための休憩スペース、参加者等が参加前の確認を受ける待機スペース（招集場所）について、以下に配慮して準備</a:t>
            </a:r>
            <a:r>
              <a:rPr lang="ja-JP" altLang="en-US" sz="4400" dirty="0">
                <a:solidFill>
                  <a:srgbClr val="000000"/>
                </a:solidFill>
                <a:effectLst/>
                <a:latin typeface="New Century Schlbk"/>
                <a:ea typeface="メイリオ" panose="020B0604030504040204" pitchFamily="50" charset="-128"/>
                <a:cs typeface="CIDFont+F3"/>
              </a:rPr>
              <a:t>をお願いします</a:t>
            </a:r>
            <a:r>
              <a:rPr lang="ja-JP" altLang="ja-JP" sz="4400" dirty="0">
                <a:solidFill>
                  <a:srgbClr val="000000"/>
                </a:solidFill>
                <a:effectLst/>
                <a:latin typeface="New Century Schlbk"/>
                <a:ea typeface="メイリオ" panose="020B0604030504040204" pitchFamily="50" charset="-128"/>
                <a:cs typeface="CIDFont+F3"/>
              </a:rPr>
              <a:t>。</a:t>
            </a:r>
            <a:endParaRPr lang="en-US" altLang="ja-JP" sz="4400" dirty="0">
              <a:solidFill>
                <a:srgbClr val="000000"/>
              </a:solidFill>
              <a:effectLst/>
              <a:latin typeface="New Century Schlbk"/>
              <a:ea typeface="メイリオ" panose="020B0604030504040204" pitchFamily="50" charset="-128"/>
              <a:cs typeface="CIDFont+F3"/>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solidFill>
                  <a:srgbClr val="000000"/>
                </a:solidFill>
                <a:effectLst/>
                <a:latin typeface="New Century Schlbk"/>
                <a:ea typeface="メイリオ" panose="020B0604030504040204" pitchFamily="50" charset="-128"/>
                <a:cs typeface="CIDFont+F3"/>
              </a:rPr>
              <a:t>① 広さにはゆとりを持たせ、他の参加者と密になることを避けること（障がい者の介助を行う場合を除く）</a:t>
            </a: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solidFill>
                  <a:srgbClr val="000000"/>
                </a:solidFill>
                <a:effectLst/>
                <a:latin typeface="New Century Schlbk"/>
                <a:ea typeface="メイリオ" panose="020B0604030504040204" pitchFamily="50" charset="-128"/>
                <a:cs typeface="CIDFont+F3"/>
              </a:rPr>
              <a:t>② ゆとりを持たせることが難しい場合は、一度に入室する参加者の数を制限する等の措置を講じること</a:t>
            </a: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fontAlgn="b">
              <a:lnSpc>
                <a:spcPct val="120000"/>
              </a:lnSpc>
              <a:spcBef>
                <a:spcPts val="600"/>
              </a:spcBef>
              <a:spcAft>
                <a:spcPts val="0"/>
              </a:spcAft>
              <a:buNone/>
              <a:tabLst>
                <a:tab pos="609600" algn="l"/>
                <a:tab pos="4191000" algn="l"/>
                <a:tab pos="5257800" algn="l"/>
                <a:tab pos="6477000" algn="r"/>
              </a:tabLst>
            </a:pPr>
            <a:r>
              <a:rPr lang="ja-JP" altLang="ja-JP" sz="4400" dirty="0">
                <a:solidFill>
                  <a:srgbClr val="000000"/>
                </a:solidFill>
                <a:effectLst/>
                <a:latin typeface="New Century Schlbk"/>
                <a:ea typeface="メイリオ" panose="020B0604030504040204" pitchFamily="50" charset="-128"/>
                <a:cs typeface="CIDFont+F3"/>
              </a:rPr>
              <a:t>③ 室内又はスペース内で複数の参加者が触れると考えられる場所（ドアノブ、ロッカーの取っ手やテーブル、椅子等）につい</a:t>
            </a:r>
            <a:endParaRPr lang="en-US" altLang="ja-JP" sz="4400" dirty="0">
              <a:solidFill>
                <a:srgbClr val="000000"/>
              </a:solidFill>
              <a:effectLst/>
              <a:latin typeface="New Century Schlbk"/>
              <a:ea typeface="メイリオ" panose="020B0604030504040204" pitchFamily="50" charset="-128"/>
              <a:cs typeface="CIDFont+F3"/>
            </a:endParaRPr>
          </a:p>
          <a:p>
            <a:pPr marL="0" indent="0" algn="just" fontAlgn="b">
              <a:lnSpc>
                <a:spcPct val="120000"/>
              </a:lnSpc>
              <a:spcBef>
                <a:spcPts val="600"/>
              </a:spcBef>
              <a:spcAft>
                <a:spcPts val="0"/>
              </a:spcAft>
              <a:buNone/>
              <a:tabLst>
                <a:tab pos="609600" algn="l"/>
                <a:tab pos="4191000" algn="l"/>
                <a:tab pos="5257800" algn="l"/>
                <a:tab pos="6477000" algn="r"/>
              </a:tabLst>
            </a:pPr>
            <a:r>
              <a:rPr lang="ja-JP" altLang="en-US" sz="4400" dirty="0">
                <a:solidFill>
                  <a:srgbClr val="000000"/>
                </a:solidFill>
                <a:latin typeface="New Century Schlbk"/>
                <a:ea typeface="メイリオ" panose="020B0604030504040204" pitchFamily="50" charset="-128"/>
                <a:cs typeface="CIDFont+F3"/>
              </a:rPr>
              <a:t>　 </a:t>
            </a:r>
            <a:r>
              <a:rPr lang="ja-JP" altLang="ja-JP" sz="4400" dirty="0">
                <a:solidFill>
                  <a:srgbClr val="000000"/>
                </a:solidFill>
                <a:effectLst/>
                <a:latin typeface="New Century Schlbk"/>
                <a:ea typeface="メイリオ" panose="020B0604030504040204" pitchFamily="50" charset="-128"/>
                <a:cs typeface="CIDFont+F3"/>
              </a:rPr>
              <a:t>ては、こまめに消毒すること</a:t>
            </a: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solidFill>
                  <a:srgbClr val="000000"/>
                </a:solidFill>
                <a:effectLst/>
                <a:latin typeface="New Century Schlbk"/>
                <a:ea typeface="メイリオ" panose="020B0604030504040204" pitchFamily="50" charset="-128"/>
                <a:cs typeface="CIDFont+F3"/>
              </a:rPr>
              <a:t>④ 換気扇を常に回す、換気用の小窓を開ける等、換気に配慮すること</a:t>
            </a:r>
            <a:endParaRPr lang="en-US" altLang="ja-JP" sz="4400" dirty="0">
              <a:solidFill>
                <a:srgbClr val="000000"/>
              </a:solidFill>
              <a:effectLst/>
              <a:latin typeface="New Century Schlbk"/>
              <a:ea typeface="メイリオ" panose="020B0604030504040204" pitchFamily="50" charset="-128"/>
              <a:cs typeface="CIDFont+F3"/>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4400"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4400" dirty="0">
              <a:solidFill>
                <a:srgbClr val="000000"/>
              </a:solidFill>
              <a:latin typeface="New Century Schlbk"/>
              <a:ea typeface="メイリオ" panose="020B0604030504040204" pitchFamily="50" charset="-128"/>
              <a:cs typeface="Times New Roman" panose="02020603050405020304" pitchFamily="18" charset="0"/>
            </a:endParaRPr>
          </a:p>
          <a:p>
            <a:pPr marL="0" indent="0" fontAlgn="b">
              <a:lnSpc>
                <a:spcPts val="1800"/>
              </a:lnSpc>
              <a:spcBef>
                <a:spcPts val="600"/>
              </a:spcBef>
              <a:buNone/>
              <a:tabLst>
                <a:tab pos="609600" algn="l"/>
                <a:tab pos="4191000" algn="l"/>
                <a:tab pos="5257800" algn="l"/>
                <a:tab pos="6477000" algn="r"/>
              </a:tabLst>
            </a:pPr>
            <a:r>
              <a:rPr lang="ja-JP" altLang="en-US" sz="7200" b="1" kern="100" dirty="0">
                <a:latin typeface="メイリオ" panose="020B0604030504040204" pitchFamily="50" charset="-128"/>
                <a:ea typeface="メイリオ" panose="020B0604030504040204" pitchFamily="50" charset="-128"/>
                <a:cs typeface="Times New Roman" panose="02020603050405020304" pitchFamily="18" charset="0"/>
              </a:rPr>
              <a:t>３．手洗い場・洗面所（トイレ）</a:t>
            </a:r>
            <a:endParaRPr lang="en-US" altLang="ja-JP" sz="7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solidFill>
                  <a:srgbClr val="000000"/>
                </a:solidFill>
                <a:effectLst/>
                <a:latin typeface="New Century Schlbk"/>
                <a:ea typeface="メイリオ" panose="020B0604030504040204" pitchFamily="50" charset="-128"/>
                <a:cs typeface="CIDFont+F3"/>
              </a:rPr>
              <a:t>① 手洗い場には石鹸（ポンプ型が望ましい）を用意すること</a:t>
            </a:r>
            <a:endParaRPr lang="ja-JP" altLang="ja-JP" sz="4400" dirty="0">
              <a:effectLst/>
              <a:latin typeface="New Century Schlbk"/>
              <a:ea typeface="細明朝体"/>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effectLst/>
                <a:latin typeface="New Century Schlbk"/>
                <a:ea typeface="メイリオ" panose="020B0604030504040204" pitchFamily="50" charset="-128"/>
                <a:cs typeface="Times New Roman" panose="02020603050405020304" pitchFamily="18" charset="0"/>
              </a:rPr>
              <a:t>② 手洗い後に手を拭くためのペーパータオル（使い捨て）を用意すること</a:t>
            </a: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effectLst/>
                <a:latin typeface="New Century Schlbk"/>
                <a:ea typeface="メイリオ" panose="020B0604030504040204" pitchFamily="50" charset="-128"/>
                <a:cs typeface="Times New Roman" panose="02020603050405020304" pitchFamily="18" charset="0"/>
              </a:rPr>
              <a:t>④ 手洗いが難しい場合は、アルコール等の手指消毒剤を用意すること　　</a:t>
            </a: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ja-JP" sz="4400" dirty="0">
                <a:effectLst/>
                <a:latin typeface="New Century Schlbk"/>
                <a:ea typeface="メイリオ" panose="020B0604030504040204" pitchFamily="50" charset="-128"/>
                <a:cs typeface="Times New Roman" panose="02020603050405020304" pitchFamily="18" charset="0"/>
              </a:rPr>
              <a:t>⑤ 手指を乾燥させる設備については使用しないこと、参加者にマイタオルの持参を求めること</a:t>
            </a:r>
            <a:r>
              <a:rPr lang="en-US" altLang="ja-JP" sz="4400" dirty="0">
                <a:effectLst/>
                <a:latin typeface="メイリオ" panose="020B0604030504040204" pitchFamily="50" charset="-128"/>
                <a:ea typeface="細明朝体"/>
                <a:cs typeface="Times New Roman" panose="02020603050405020304" pitchFamily="18" charset="0"/>
              </a:rPr>
              <a:t> </a:t>
            </a:r>
            <a:endParaRPr lang="en-US" altLang="ja-JP" sz="4400" dirty="0">
              <a:latin typeface="New Century Schlbk"/>
              <a:ea typeface="細明朝体"/>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en-US" sz="4400" dirty="0">
                <a:solidFill>
                  <a:srgbClr val="000000"/>
                </a:solidFill>
                <a:effectLst/>
                <a:latin typeface="New Century Schlbk"/>
                <a:ea typeface="メイリオ" panose="020B0604030504040204" pitchFamily="50" charset="-128"/>
                <a:cs typeface="Times New Roman" panose="02020603050405020304" pitchFamily="18" charset="0"/>
              </a:rPr>
              <a:t>⑥ </a:t>
            </a:r>
            <a:r>
              <a:rPr lang="ja-JP" altLang="ja-JP" sz="4400" dirty="0">
                <a:solidFill>
                  <a:srgbClr val="000000"/>
                </a:solidFill>
                <a:effectLst/>
                <a:latin typeface="New Century Schlbk"/>
                <a:ea typeface="メイリオ" panose="020B0604030504040204" pitchFamily="50" charset="-128"/>
                <a:cs typeface="CIDFont+F3"/>
              </a:rPr>
              <a:t>洗面所（トイレ）についても感染リスクが比較的高いと考えられることに留意することが必要です。 </a:t>
            </a: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en-US" sz="4400" dirty="0">
                <a:solidFill>
                  <a:srgbClr val="000000"/>
                </a:solidFill>
                <a:latin typeface="New Century Schlbk"/>
                <a:ea typeface="メイリオ" panose="020B0604030504040204" pitchFamily="50" charset="-128"/>
                <a:cs typeface="CIDFont+F3"/>
              </a:rPr>
              <a:t>⑦</a:t>
            </a:r>
            <a:r>
              <a:rPr lang="ja-JP" altLang="ja-JP" sz="4400" dirty="0">
                <a:solidFill>
                  <a:srgbClr val="000000"/>
                </a:solidFill>
                <a:effectLst/>
                <a:latin typeface="New Century Schlbk"/>
                <a:ea typeface="メイリオ" panose="020B0604030504040204" pitchFamily="50" charset="-128"/>
                <a:cs typeface="CIDFont+F3"/>
              </a:rPr>
              <a:t> トイレ内で複数の参加者が触れると考えられる場所（ドアノブ、水洗トイレのレバー等）については、こまめに消毒すること</a:t>
            </a:r>
            <a:endParaRPr lang="en-US" altLang="ja-JP" sz="4400" dirty="0">
              <a:solidFill>
                <a:srgbClr val="000000"/>
              </a:solidFill>
              <a:effectLst/>
              <a:latin typeface="New Century Schlbk"/>
              <a:ea typeface="メイリオ" panose="020B0604030504040204" pitchFamily="50" charset="-128"/>
              <a:cs typeface="CIDFont+F3"/>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en-US" sz="4400" dirty="0">
                <a:solidFill>
                  <a:srgbClr val="000000"/>
                </a:solidFill>
                <a:effectLst/>
                <a:latin typeface="New Century Schlbk"/>
                <a:ea typeface="メイリオ" panose="020B0604030504040204" pitchFamily="50" charset="-128"/>
                <a:cs typeface="CIDFont+F3"/>
              </a:rPr>
              <a:t>⑧</a:t>
            </a:r>
            <a:r>
              <a:rPr lang="ja-JP" altLang="ja-JP" sz="4400" dirty="0">
                <a:solidFill>
                  <a:srgbClr val="000000"/>
                </a:solidFill>
                <a:effectLst/>
                <a:latin typeface="New Century Schlbk"/>
                <a:ea typeface="メイリオ" panose="020B0604030504040204" pitchFamily="50" charset="-128"/>
                <a:cs typeface="CIDFont+F3"/>
              </a:rPr>
              <a:t> トイレの蓋を閉めて汚物を流すよう表示すること</a:t>
            </a:r>
            <a:endParaRPr lang="en-US" altLang="ja-JP" sz="4400" dirty="0">
              <a:latin typeface="New Century Schlbk"/>
              <a:ea typeface="メイリオ" panose="020B0604030504040204" pitchFamily="50" charset="-128"/>
              <a:cs typeface="Times New Roman" panose="02020603050405020304" pitchFamily="18" charset="0"/>
            </a:endParaRPr>
          </a:p>
          <a:p>
            <a:pPr marL="0" indent="0" algn="just" fontAlgn="b">
              <a:lnSpc>
                <a:spcPts val="1800"/>
              </a:lnSpc>
              <a:spcBef>
                <a:spcPts val="600"/>
              </a:spcBef>
              <a:spcAft>
                <a:spcPts val="0"/>
              </a:spcAft>
              <a:buNone/>
              <a:tabLst>
                <a:tab pos="609600" algn="l"/>
                <a:tab pos="4191000" algn="l"/>
                <a:tab pos="5257800" algn="l"/>
                <a:tab pos="6477000" algn="r"/>
              </a:tabLst>
            </a:pPr>
            <a:r>
              <a:rPr lang="ja-JP" altLang="en-US" sz="4400" dirty="0">
                <a:solidFill>
                  <a:srgbClr val="000000"/>
                </a:solidFill>
                <a:effectLst/>
                <a:latin typeface="New Century Schlbk"/>
                <a:ea typeface="メイリオ" panose="020B0604030504040204" pitchFamily="50" charset="-128"/>
                <a:cs typeface="CIDFont+F3"/>
              </a:rPr>
              <a:t>⑨</a:t>
            </a:r>
            <a:r>
              <a:rPr lang="ja-JP" altLang="ja-JP" sz="4400" dirty="0">
                <a:solidFill>
                  <a:srgbClr val="000000"/>
                </a:solidFill>
                <a:effectLst/>
                <a:latin typeface="New Century Schlbk"/>
                <a:ea typeface="メイリオ" panose="020B0604030504040204" pitchFamily="50" charset="-128"/>
                <a:cs typeface="CIDFont+F3"/>
              </a:rPr>
              <a:t> 手洗い場には石鹸（ポンプ型が望ましい）を用意すること</a:t>
            </a:r>
            <a:r>
              <a:rPr lang="en-US" altLang="ja-JP" sz="4400" dirty="0">
                <a:solidFill>
                  <a:srgbClr val="000000"/>
                </a:solidFill>
                <a:effectLst/>
                <a:latin typeface="メイリオ" panose="020B0604030504040204" pitchFamily="50" charset="-128"/>
                <a:ea typeface="細明朝体"/>
                <a:cs typeface="CIDFont+F3"/>
              </a:rPr>
              <a:t> </a:t>
            </a:r>
            <a:endParaRPr lang="ja-JP" altLang="ja-JP" sz="4400" dirty="0">
              <a:effectLst/>
              <a:latin typeface="New Century Schlbk"/>
              <a:ea typeface="細明朝体"/>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1200" kern="100" dirty="0">
              <a:highlight>
                <a:srgbClr val="FFFF00"/>
              </a:highligh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xmlns="" id="{3166A31D-0F13-44D6-940B-D6E837D7E719}"/>
              </a:ext>
            </a:extLst>
          </p:cNvPr>
          <p:cNvSpPr>
            <a:spLocks noGrp="1"/>
          </p:cNvSpPr>
          <p:nvPr>
            <p:ph type="sldNum" sz="quarter" idx="12"/>
          </p:nvPr>
        </p:nvSpPr>
        <p:spPr/>
        <p:txBody>
          <a:bodyPr/>
          <a:lstStyle/>
          <a:p>
            <a:fld id="{E47DAE9F-9DCD-4755-AFBA-EF2594A4C0CC}" type="slidenum">
              <a:rPr kumimoji="1" lang="ja-JP" altLang="en-US" smtClean="0"/>
              <a:t>7</a:t>
            </a:fld>
            <a:endParaRPr kumimoji="1" lang="ja-JP" altLang="en-US"/>
          </a:p>
        </p:txBody>
      </p:sp>
    </p:spTree>
    <p:extLst>
      <p:ext uri="{BB962C8B-B14F-4D97-AF65-F5344CB8AC3E}">
        <p14:creationId xmlns:p14="http://schemas.microsoft.com/office/powerpoint/2010/main" val="1106137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5B5252B-FCF7-4DD0-BED4-FFB0DCA97AB5}"/>
              </a:ext>
            </a:extLst>
          </p:cNvPr>
          <p:cNvSpPr>
            <a:spLocks noGrp="1"/>
          </p:cNvSpPr>
          <p:nvPr>
            <p:ph type="title"/>
          </p:nvPr>
        </p:nvSpPr>
        <p:spPr/>
        <p:txBody>
          <a:bodyPr>
            <a:normAutofit/>
          </a:bodyPr>
          <a:lstStyle/>
          <a:p>
            <a:r>
              <a:rPr lang="en-US" altLang="ja-JP" sz="2800" dirty="0">
                <a:latin typeface="メイリオ" panose="020B0604030504040204" pitchFamily="50" charset="-128"/>
                <a:ea typeface="メイリオ" panose="020B0604030504040204" pitchFamily="50" charset="-128"/>
              </a:rPr>
              <a:t>【2】</a:t>
            </a:r>
            <a:r>
              <a:rPr lang="ja-JP" altLang="en-US" sz="2800" dirty="0">
                <a:latin typeface="メイリオ" panose="020B0604030504040204" pitchFamily="50" charset="-128"/>
                <a:ea typeface="メイリオ" panose="020B0604030504040204" pitchFamily="50" charset="-128"/>
              </a:rPr>
              <a:t>大会運営①</a:t>
            </a:r>
            <a:endParaRPr kumimoji="1" lang="ja-JP" altLang="en-US" sz="2800" dirty="0">
              <a:latin typeface="メイリオ" panose="020B0604030504040204" pitchFamily="50" charset="-128"/>
              <a:ea typeface="メイリオ" panose="020B0604030504040204" pitchFamily="50" charset="-128"/>
            </a:endParaRPr>
          </a:p>
        </p:txBody>
      </p:sp>
      <p:sp>
        <p:nvSpPr>
          <p:cNvPr id="3" name="コンテンツ プレースホルダー 2">
            <a:extLst>
              <a:ext uri="{FF2B5EF4-FFF2-40B4-BE49-F238E27FC236}">
                <a16:creationId xmlns:a16="http://schemas.microsoft.com/office/drawing/2014/main" xmlns="" id="{56D0E733-CB1A-425F-AB02-16F77D610489}"/>
              </a:ext>
            </a:extLst>
          </p:cNvPr>
          <p:cNvSpPr>
            <a:spLocks noGrp="1"/>
          </p:cNvSpPr>
          <p:nvPr>
            <p:ph idx="1"/>
          </p:nvPr>
        </p:nvSpPr>
        <p:spPr>
          <a:xfrm>
            <a:off x="644040" y="2249526"/>
            <a:ext cx="8281035" cy="9056147"/>
          </a:xfrm>
        </p:spPr>
        <p:txBody>
          <a:bodyPr>
            <a:normAutofit fontScale="25000" lnSpcReduction="20000"/>
          </a:bodyPr>
          <a:lstStyle/>
          <a:p>
            <a:pPr marL="0" indent="0" eaLnBrk="0" fontAlgn="base" hangingPunct="0">
              <a:lnSpc>
                <a:spcPct val="170000"/>
              </a:lnSpc>
              <a:buNone/>
            </a:pPr>
            <a:r>
              <a:rPr lang="ja-JP" altLang="en-US" sz="7200" b="1" kern="100" dirty="0">
                <a:latin typeface="メイリオ" panose="020B0604030504040204" pitchFamily="50" charset="-128"/>
                <a:ea typeface="メイリオ" panose="020B0604030504040204" pitchFamily="50" charset="-128"/>
                <a:cs typeface="Times New Roman" panose="02020603050405020304" pitchFamily="18" charset="0"/>
              </a:rPr>
              <a:t>４．観客席</a:t>
            </a:r>
            <a:endParaRPr lang="en-US" altLang="ja-JP" sz="7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eaLnBrk="0" fontAlgn="base" hangingPunct="0">
              <a:lnSpc>
                <a:spcPct val="170000"/>
              </a:lnSpc>
              <a:spcBef>
                <a:spcPts val="600"/>
              </a:spcBef>
              <a:buNone/>
            </a:pPr>
            <a:r>
              <a:rPr lang="ja-JP" altLang="ja-JP" sz="4400" dirty="0">
                <a:solidFill>
                  <a:srgbClr val="000000"/>
                </a:solidFill>
                <a:effectLst/>
                <a:latin typeface="New Century Schlbk"/>
                <a:ea typeface="メイリオ" panose="020B0604030504040204" pitchFamily="50" charset="-128"/>
                <a:cs typeface="CIDFont+F3"/>
              </a:rPr>
              <a:t>大会の観戦</a:t>
            </a:r>
            <a:r>
              <a:rPr lang="ja-JP" altLang="en-US" sz="4400" dirty="0">
                <a:solidFill>
                  <a:srgbClr val="000000"/>
                </a:solidFill>
                <a:effectLst/>
                <a:latin typeface="New Century Schlbk"/>
                <a:ea typeface="メイリオ" panose="020B0604030504040204" pitchFamily="50" charset="-128"/>
                <a:cs typeface="CIDFont+F3"/>
              </a:rPr>
              <a:t>において</a:t>
            </a:r>
            <a:r>
              <a:rPr lang="ja-JP" altLang="ja-JP" sz="4400" dirty="0">
                <a:solidFill>
                  <a:srgbClr val="000000"/>
                </a:solidFill>
                <a:effectLst/>
                <a:latin typeface="New Century Schlbk"/>
                <a:ea typeface="メイリオ" panose="020B0604030504040204" pitchFamily="50" charset="-128"/>
                <a:cs typeface="CIDFont+F3"/>
              </a:rPr>
              <a:t>観客も参加させる場合には、観客同士が密な状態とならないよう、必要に応じ、あらかじめ観客席の数を減らすなどの対応を</a:t>
            </a:r>
            <a:r>
              <a:rPr lang="ja-JP" altLang="en-US" sz="4400" dirty="0">
                <a:solidFill>
                  <a:srgbClr val="000000"/>
                </a:solidFill>
                <a:latin typeface="New Century Schlbk"/>
                <a:ea typeface="メイリオ" panose="020B0604030504040204" pitchFamily="50" charset="-128"/>
                <a:cs typeface="CIDFont+F3"/>
              </a:rPr>
              <a:t>とることが必要です</a:t>
            </a:r>
            <a:r>
              <a:rPr lang="ja-JP" altLang="ja-JP" sz="4400" dirty="0">
                <a:solidFill>
                  <a:srgbClr val="000000"/>
                </a:solidFill>
                <a:effectLst/>
                <a:latin typeface="New Century Schlbk"/>
                <a:ea typeface="メイリオ" panose="020B0604030504040204" pitchFamily="50" charset="-128"/>
                <a:cs typeface="CIDFont+F3"/>
              </a:rPr>
              <a:t>。</a:t>
            </a:r>
            <a:r>
              <a:rPr lang="ja-JP" altLang="en-US" sz="4400" dirty="0">
                <a:solidFill>
                  <a:srgbClr val="000000"/>
                </a:solidFill>
                <a:effectLst/>
                <a:latin typeface="New Century Schlbk"/>
                <a:ea typeface="メイリオ" panose="020B0604030504040204" pitchFamily="50" charset="-128"/>
                <a:cs typeface="CIDFont+F3"/>
              </a:rPr>
              <a:t>（感染防止安全計画を策定し、都道府県による確認を受けた場合、人数上限は収容定員まで、収容率の上限を</a:t>
            </a:r>
            <a:r>
              <a:rPr lang="en-US" altLang="ja-JP" sz="4400" dirty="0">
                <a:solidFill>
                  <a:srgbClr val="000000"/>
                </a:solidFill>
                <a:effectLst/>
                <a:latin typeface="New Century Schlbk"/>
                <a:ea typeface="メイリオ" panose="020B0604030504040204" pitchFamily="50" charset="-128"/>
                <a:cs typeface="CIDFont+F3"/>
              </a:rPr>
              <a:t>100</a:t>
            </a:r>
            <a:r>
              <a:rPr lang="ja-JP" altLang="en-US" sz="4400" dirty="0">
                <a:solidFill>
                  <a:srgbClr val="000000"/>
                </a:solidFill>
                <a:effectLst/>
                <a:latin typeface="New Century Schlbk"/>
                <a:ea typeface="メイリオ" panose="020B0604030504040204" pitchFamily="50" charset="-128"/>
                <a:cs typeface="CIDFont+F3"/>
              </a:rPr>
              <a:t>％とすることを基本とする。それ以外の場合は、人数上限</a:t>
            </a:r>
            <a:r>
              <a:rPr lang="en-US" altLang="ja-JP" sz="4400" dirty="0">
                <a:solidFill>
                  <a:srgbClr val="000000"/>
                </a:solidFill>
                <a:effectLst/>
                <a:latin typeface="New Century Schlbk"/>
                <a:ea typeface="メイリオ" panose="020B0604030504040204" pitchFamily="50" charset="-128"/>
                <a:cs typeface="CIDFont+F3"/>
              </a:rPr>
              <a:t>5,000</a:t>
            </a:r>
            <a:r>
              <a:rPr lang="ja-JP" altLang="en-US" sz="4400" dirty="0">
                <a:solidFill>
                  <a:srgbClr val="000000"/>
                </a:solidFill>
                <a:effectLst/>
                <a:latin typeface="New Century Schlbk"/>
                <a:ea typeface="メイリオ" panose="020B0604030504040204" pitchFamily="50" charset="-128"/>
                <a:cs typeface="CIDFont+F3"/>
              </a:rPr>
              <a:t>人又は収容定員</a:t>
            </a:r>
            <a:r>
              <a:rPr lang="en-US" altLang="ja-JP" sz="4400" dirty="0">
                <a:solidFill>
                  <a:srgbClr val="000000"/>
                </a:solidFill>
                <a:effectLst/>
                <a:latin typeface="New Century Schlbk"/>
                <a:ea typeface="メイリオ" panose="020B0604030504040204" pitchFamily="50" charset="-128"/>
                <a:cs typeface="CIDFont+F3"/>
              </a:rPr>
              <a:t>50</a:t>
            </a:r>
            <a:r>
              <a:rPr lang="ja-JP" altLang="en-US" sz="4400" dirty="0">
                <a:solidFill>
                  <a:srgbClr val="000000"/>
                </a:solidFill>
                <a:effectLst/>
                <a:latin typeface="New Century Schlbk"/>
                <a:ea typeface="メイリオ" panose="020B0604030504040204" pitchFamily="50" charset="-128"/>
                <a:cs typeface="CIDFont+F3"/>
              </a:rPr>
              <a:t>％のいずれか大きい方、かつ収容率の上限を</a:t>
            </a:r>
            <a:r>
              <a:rPr lang="en-US" altLang="ja-JP" sz="4400" dirty="0">
                <a:solidFill>
                  <a:srgbClr val="000000"/>
                </a:solidFill>
                <a:effectLst/>
                <a:latin typeface="New Century Schlbk"/>
                <a:ea typeface="メイリオ" panose="020B0604030504040204" pitchFamily="50" charset="-128"/>
                <a:cs typeface="CIDFont+F3"/>
              </a:rPr>
              <a:t>50</a:t>
            </a:r>
            <a:r>
              <a:rPr lang="ja-JP" altLang="en-US" sz="4400" dirty="0">
                <a:solidFill>
                  <a:srgbClr val="000000"/>
                </a:solidFill>
                <a:effectLst/>
                <a:latin typeface="New Century Schlbk"/>
                <a:ea typeface="メイリオ" panose="020B0604030504040204" pitchFamily="50" charset="-128"/>
                <a:cs typeface="CIDFont+F3"/>
              </a:rPr>
              <a:t>％</a:t>
            </a:r>
            <a:r>
              <a:rPr lang="en-US" altLang="ja-JP" sz="4400" dirty="0">
                <a:solidFill>
                  <a:srgbClr val="000000"/>
                </a:solidFill>
                <a:effectLst/>
                <a:latin typeface="New Century Schlbk"/>
                <a:ea typeface="メイリオ" panose="020B0604030504040204" pitchFamily="50" charset="-128"/>
                <a:cs typeface="CIDFont+F3"/>
              </a:rPr>
              <a:t>[</a:t>
            </a:r>
            <a:r>
              <a:rPr lang="ja-JP" altLang="en-US" sz="4400" dirty="0">
                <a:solidFill>
                  <a:srgbClr val="000000"/>
                </a:solidFill>
                <a:effectLst/>
                <a:latin typeface="New Century Schlbk"/>
                <a:ea typeface="メイリオ" panose="020B0604030504040204" pitchFamily="50" charset="-128"/>
                <a:cs typeface="CIDFont+F3"/>
              </a:rPr>
              <a:t>大声あり</a:t>
            </a:r>
            <a:r>
              <a:rPr lang="en-US" altLang="ja-JP" sz="4400" dirty="0">
                <a:solidFill>
                  <a:srgbClr val="000000"/>
                </a:solidFill>
                <a:effectLst/>
                <a:latin typeface="New Century Schlbk"/>
                <a:ea typeface="メイリオ" panose="020B0604030504040204" pitchFamily="50" charset="-128"/>
                <a:cs typeface="CIDFont+F3"/>
              </a:rPr>
              <a:t>]</a:t>
            </a:r>
            <a:r>
              <a:rPr lang="ja-JP" altLang="en-US" sz="4400" dirty="0">
                <a:solidFill>
                  <a:srgbClr val="000000"/>
                </a:solidFill>
                <a:effectLst/>
                <a:latin typeface="New Century Schlbk"/>
                <a:ea typeface="メイリオ" panose="020B0604030504040204" pitchFamily="50" charset="-128"/>
                <a:cs typeface="CIDFont+F3"/>
              </a:rPr>
              <a:t>又は</a:t>
            </a:r>
            <a:r>
              <a:rPr lang="en-US" altLang="ja-JP" sz="4400" dirty="0">
                <a:solidFill>
                  <a:srgbClr val="000000"/>
                </a:solidFill>
                <a:effectLst/>
                <a:latin typeface="New Century Schlbk"/>
                <a:ea typeface="メイリオ" panose="020B0604030504040204" pitchFamily="50" charset="-128"/>
                <a:cs typeface="CIDFont+F3"/>
              </a:rPr>
              <a:t>100</a:t>
            </a:r>
            <a:r>
              <a:rPr lang="ja-JP" altLang="en-US" sz="4400" dirty="0">
                <a:solidFill>
                  <a:srgbClr val="000000"/>
                </a:solidFill>
                <a:effectLst/>
                <a:latin typeface="New Century Schlbk"/>
                <a:ea typeface="メイリオ" panose="020B0604030504040204" pitchFamily="50" charset="-128"/>
                <a:cs typeface="CIDFont+F3"/>
              </a:rPr>
              <a:t>％</a:t>
            </a:r>
            <a:r>
              <a:rPr lang="en-US" altLang="ja-JP" sz="4400" dirty="0">
                <a:solidFill>
                  <a:srgbClr val="000000"/>
                </a:solidFill>
                <a:effectLst/>
                <a:latin typeface="New Century Schlbk"/>
                <a:ea typeface="メイリオ" panose="020B0604030504040204" pitchFamily="50" charset="-128"/>
                <a:cs typeface="CIDFont+F3"/>
              </a:rPr>
              <a:t>[</a:t>
            </a:r>
            <a:r>
              <a:rPr lang="ja-JP" altLang="en-US" sz="4400" dirty="0">
                <a:solidFill>
                  <a:srgbClr val="000000"/>
                </a:solidFill>
                <a:effectLst/>
                <a:latin typeface="New Century Schlbk"/>
                <a:ea typeface="メイリオ" panose="020B0604030504040204" pitchFamily="50" charset="-128"/>
                <a:cs typeface="CIDFont+F3"/>
              </a:rPr>
              <a:t>大声なし</a:t>
            </a:r>
            <a:r>
              <a:rPr lang="en-US" altLang="ja-JP" sz="4400" dirty="0">
                <a:solidFill>
                  <a:srgbClr val="000000"/>
                </a:solidFill>
                <a:effectLst/>
                <a:latin typeface="New Century Schlbk"/>
                <a:ea typeface="メイリオ" panose="020B0604030504040204" pitchFamily="50" charset="-128"/>
                <a:cs typeface="CIDFont+F3"/>
              </a:rPr>
              <a:t>]</a:t>
            </a:r>
            <a:r>
              <a:rPr lang="ja-JP" altLang="en-US" sz="4400" dirty="0">
                <a:solidFill>
                  <a:srgbClr val="000000"/>
                </a:solidFill>
                <a:effectLst/>
                <a:latin typeface="New Century Schlbk"/>
                <a:ea typeface="メイリオ" panose="020B0604030504040204" pitchFamily="50" charset="-128"/>
                <a:cs typeface="CIDFont+F3"/>
              </a:rPr>
              <a:t>とする。この場合、都道府県が定める様式に基づく感染防止策等を記載したチェックリストをイベント主催者等が作成・</a:t>
            </a:r>
            <a:r>
              <a:rPr lang="en-US" altLang="ja-JP" sz="4400" dirty="0">
                <a:solidFill>
                  <a:srgbClr val="000000"/>
                </a:solidFill>
                <a:effectLst/>
                <a:latin typeface="New Century Schlbk"/>
                <a:ea typeface="メイリオ" panose="020B0604030504040204" pitchFamily="50" charset="-128"/>
                <a:cs typeface="CIDFont+F3"/>
              </a:rPr>
              <a:t>HP</a:t>
            </a:r>
            <a:r>
              <a:rPr lang="ja-JP" altLang="en-US" sz="4400" dirty="0">
                <a:solidFill>
                  <a:srgbClr val="000000"/>
                </a:solidFill>
                <a:effectLst/>
                <a:latin typeface="New Century Schlbk"/>
                <a:ea typeface="メイリオ" panose="020B0604030504040204" pitchFamily="50" charset="-128"/>
                <a:cs typeface="CIDFont+F3"/>
              </a:rPr>
              <a:t>等で公表することとする）</a:t>
            </a:r>
            <a:endParaRPr lang="en-US" altLang="ja-JP" sz="4400" dirty="0">
              <a:solidFill>
                <a:srgbClr val="000000"/>
              </a:solidFill>
              <a:effectLst/>
              <a:latin typeface="New Century Schlbk"/>
              <a:ea typeface="メイリオ" panose="020B0604030504040204" pitchFamily="50" charset="-128"/>
              <a:cs typeface="CIDFont+F3"/>
            </a:endParaRPr>
          </a:p>
          <a:p>
            <a:pPr marL="0" indent="0" eaLnBrk="0" fontAlgn="base" hangingPunct="0">
              <a:lnSpc>
                <a:spcPct val="120000"/>
              </a:lnSpc>
              <a:spcBef>
                <a:spcPts val="600"/>
              </a:spcBef>
              <a:buNone/>
            </a:pPr>
            <a:endParaRPr lang="en-US" altLang="ja-JP" sz="4400" dirty="0">
              <a:solidFill>
                <a:srgbClr val="000000"/>
              </a:solidFill>
              <a:effectLst/>
              <a:latin typeface="New Century Schlbk"/>
              <a:ea typeface="メイリオ" panose="020B0604030504040204" pitchFamily="50" charset="-128"/>
              <a:cs typeface="CIDFont+F3"/>
            </a:endParaRPr>
          </a:p>
          <a:p>
            <a:pPr marL="0" indent="0" algn="just">
              <a:lnSpc>
                <a:spcPct val="120000"/>
              </a:lnSpc>
              <a:spcBef>
                <a:spcPts val="600"/>
              </a:spcBef>
              <a:buNone/>
            </a:pPr>
            <a:r>
              <a:rPr lang="ja-JP" altLang="en-US" sz="4400" dirty="0">
                <a:solidFill>
                  <a:srgbClr val="000000"/>
                </a:solidFill>
                <a:latin typeface="New Century Schlbk"/>
                <a:ea typeface="メイリオ" panose="020B0604030504040204" pitchFamily="50" charset="-128"/>
                <a:cs typeface="CIDFont+F3"/>
              </a:rPr>
              <a:t>① </a:t>
            </a:r>
            <a:r>
              <a:rPr lang="ja-JP" altLang="ja-JP" sz="4400" dirty="0">
                <a:solidFill>
                  <a:srgbClr val="000000"/>
                </a:solidFill>
                <a:effectLst/>
                <a:latin typeface="New Century Schlbk"/>
                <a:ea typeface="メイリオ" panose="020B0604030504040204" pitchFamily="50" charset="-128"/>
                <a:cs typeface="CIDFont+F3"/>
              </a:rPr>
              <a:t>大声での声援を送らないことや会話を控え</a:t>
            </a:r>
            <a:r>
              <a:rPr lang="ja-JP" altLang="en-US" sz="4400" dirty="0">
                <a:solidFill>
                  <a:srgbClr val="000000"/>
                </a:solidFill>
                <a:latin typeface="New Century Schlbk"/>
                <a:ea typeface="メイリオ" panose="020B0604030504040204" pitchFamily="50" charset="-128"/>
                <a:cs typeface="CIDFont+F3"/>
              </a:rPr>
              <a:t>てください。</a:t>
            </a:r>
            <a:endParaRPr lang="en-US" altLang="ja-JP" sz="4400" dirty="0">
              <a:solidFill>
                <a:srgbClr val="000000"/>
              </a:solidFill>
              <a:latin typeface="New Century Schlbk"/>
              <a:ea typeface="メイリオ" panose="020B0604030504040204" pitchFamily="50" charset="-128"/>
              <a:cs typeface="CIDFont+F3"/>
            </a:endParaRPr>
          </a:p>
          <a:p>
            <a:pPr marL="0" indent="0" algn="just">
              <a:lnSpc>
                <a:spcPts val="1600"/>
              </a:lnSpc>
              <a:spcBef>
                <a:spcPts val="600"/>
              </a:spcBef>
              <a:buNone/>
            </a:pPr>
            <a:r>
              <a:rPr lang="ja-JP" altLang="en-US" sz="4400" dirty="0">
                <a:solidFill>
                  <a:srgbClr val="000000"/>
                </a:solidFill>
                <a:effectLst/>
                <a:latin typeface="New Century Schlbk"/>
                <a:ea typeface="メイリオ" panose="020B0604030504040204" pitchFamily="50" charset="-128"/>
                <a:cs typeface="CIDFont+F3"/>
              </a:rPr>
              <a:t>② </a:t>
            </a:r>
            <a:r>
              <a:rPr lang="ja-JP" altLang="ja-JP" sz="4400" dirty="0">
                <a:solidFill>
                  <a:srgbClr val="000000"/>
                </a:solidFill>
                <a:effectLst/>
                <a:latin typeface="New Century Schlbk"/>
                <a:ea typeface="メイリオ" panose="020B0604030504040204" pitchFamily="50" charset="-128"/>
                <a:cs typeface="CIDFont+F3"/>
              </a:rPr>
              <a:t>会話をする場合にはマスクを着用することや外履き等の留意事項を周知</a:t>
            </a:r>
            <a:r>
              <a:rPr lang="ja-JP" altLang="en-US" sz="4400" dirty="0">
                <a:solidFill>
                  <a:srgbClr val="000000"/>
                </a:solidFill>
                <a:effectLst/>
                <a:latin typeface="New Century Schlbk"/>
                <a:ea typeface="メイリオ" panose="020B0604030504040204" pitchFamily="50" charset="-128"/>
                <a:cs typeface="CIDFont+F3"/>
              </a:rPr>
              <a:t>ください</a:t>
            </a:r>
            <a:r>
              <a:rPr lang="ja-JP" altLang="ja-JP" sz="4400" dirty="0">
                <a:solidFill>
                  <a:srgbClr val="000000"/>
                </a:solidFill>
                <a:effectLst/>
                <a:latin typeface="New Century Schlbk"/>
                <a:ea typeface="メイリオ" panose="020B0604030504040204" pitchFamily="50" charset="-128"/>
                <a:cs typeface="CIDFont+F3"/>
              </a:rPr>
              <a:t>。</a:t>
            </a:r>
            <a:r>
              <a:rPr lang="ja-JP" altLang="en-US" sz="4400" dirty="0">
                <a:solidFill>
                  <a:srgbClr val="000000"/>
                </a:solidFill>
                <a:latin typeface="New Century Schlbk"/>
                <a:ea typeface="メイリオ" panose="020B0604030504040204" pitchFamily="50" charset="-128"/>
                <a:cs typeface="CIDFont+F3"/>
              </a:rPr>
              <a:t>（アナウンスでの周知）</a:t>
            </a:r>
            <a:endParaRPr lang="en-US" altLang="ja-JP" sz="4400" dirty="0">
              <a:solidFill>
                <a:srgbClr val="000000"/>
              </a:solidFill>
              <a:latin typeface="New Century Schlbk"/>
              <a:ea typeface="メイリオ" panose="020B0604030504040204" pitchFamily="50" charset="-128"/>
              <a:cs typeface="CIDFont+F3"/>
            </a:endParaRPr>
          </a:p>
          <a:p>
            <a:pPr marL="0" indent="0" algn="just">
              <a:lnSpc>
                <a:spcPts val="1600"/>
              </a:lnSpc>
              <a:spcBef>
                <a:spcPts val="600"/>
              </a:spcBef>
              <a:buNone/>
            </a:pPr>
            <a:r>
              <a:rPr lang="ja-JP" altLang="en-US" sz="4400" dirty="0">
                <a:solidFill>
                  <a:srgbClr val="000000"/>
                </a:solidFill>
                <a:effectLst/>
                <a:latin typeface="New Century Schlbk"/>
                <a:ea typeface="メイリオ" panose="020B0604030504040204" pitchFamily="50" charset="-128"/>
                <a:cs typeface="CIDFont+F3"/>
              </a:rPr>
              <a:t>③ </a:t>
            </a:r>
            <a:r>
              <a:rPr lang="ja-JP" altLang="ja-JP" sz="4400" dirty="0">
                <a:solidFill>
                  <a:srgbClr val="000000"/>
                </a:solidFill>
                <a:effectLst/>
                <a:latin typeface="New Century Schlbk"/>
                <a:ea typeface="メイリオ" panose="020B0604030504040204" pitchFamily="50" charset="-128"/>
                <a:cs typeface="CIDFont+F3"/>
              </a:rPr>
              <a:t>屋内で競技を実施する場合には、換気の悪い密閉空間とならないよう、十分な換気を</a:t>
            </a:r>
            <a:r>
              <a:rPr lang="ja-JP" altLang="en-US" sz="4400" dirty="0">
                <a:solidFill>
                  <a:srgbClr val="000000"/>
                </a:solidFill>
                <a:effectLst/>
                <a:latin typeface="New Century Schlbk"/>
                <a:ea typeface="メイリオ" panose="020B0604030504040204" pitchFamily="50" charset="-128"/>
                <a:cs typeface="CIDFont+F3"/>
              </a:rPr>
              <a:t>行ってください。</a:t>
            </a:r>
            <a:r>
              <a:rPr lang="ja-JP" altLang="ja-JP" sz="4400" dirty="0">
                <a:effectLst/>
                <a:latin typeface="New Century Schlbk"/>
                <a:ea typeface="メイリオ" panose="020B0604030504040204" pitchFamily="50" charset="-128"/>
                <a:cs typeface="Times New Roman" panose="02020603050405020304" pitchFamily="18" charset="0"/>
              </a:rPr>
              <a:t>試合中は遮光の関係</a:t>
            </a:r>
            <a:endParaRPr lang="en-US" altLang="ja-JP" sz="4400" dirty="0">
              <a:effectLst/>
              <a:latin typeface="New Century Schlbk"/>
              <a:ea typeface="メイリオ" panose="020B0604030504040204" pitchFamily="50" charset="-128"/>
              <a:cs typeface="Times New Roman" panose="02020603050405020304" pitchFamily="18" charset="0"/>
            </a:endParaRPr>
          </a:p>
          <a:p>
            <a:pPr marL="0" indent="0" algn="just">
              <a:lnSpc>
                <a:spcPct val="120000"/>
              </a:lnSpc>
              <a:spcBef>
                <a:spcPts val="600"/>
              </a:spcBef>
              <a:buNone/>
            </a:pPr>
            <a:r>
              <a:rPr lang="en-US" altLang="ja-JP" sz="4400" dirty="0">
                <a:latin typeface="New Century Schlbk"/>
                <a:ea typeface="メイリオ" panose="020B0604030504040204" pitchFamily="50" charset="-128"/>
                <a:cs typeface="Times New Roman" panose="02020603050405020304" pitchFamily="18" charset="0"/>
              </a:rPr>
              <a:t> </a:t>
            </a:r>
            <a:r>
              <a:rPr lang="ja-JP" altLang="en-US" sz="4400" dirty="0">
                <a:latin typeface="New Century Schlbk"/>
                <a:ea typeface="メイリオ" panose="020B0604030504040204" pitchFamily="50" charset="-128"/>
                <a:cs typeface="Times New Roman" panose="02020603050405020304" pitchFamily="18" charset="0"/>
              </a:rPr>
              <a:t>　</a:t>
            </a:r>
            <a:r>
              <a:rPr lang="ja-JP" altLang="ja-JP" sz="4400" dirty="0">
                <a:effectLst/>
                <a:latin typeface="New Century Schlbk"/>
                <a:ea typeface="メイリオ" panose="020B0604030504040204" pitchFamily="50" charset="-128"/>
                <a:cs typeface="Times New Roman" panose="02020603050405020304" pitchFamily="18" charset="0"/>
              </a:rPr>
              <a:t>で暗幕を閉じる必要が出てきます。窓を開けながら行うとしても気温上昇にともない、</a:t>
            </a:r>
            <a:r>
              <a:rPr lang="ja-JP" altLang="ja-JP" sz="4400" dirty="0">
                <a:solidFill>
                  <a:srgbClr val="000000"/>
                </a:solidFill>
                <a:effectLst/>
                <a:latin typeface="New Century Schlbk"/>
                <a:ea typeface="メイリオ" panose="020B0604030504040204" pitchFamily="50" charset="-128"/>
                <a:cs typeface="CIDFont+F3"/>
              </a:rPr>
              <a:t>定期的に窓を開け外気を取り入れる</a:t>
            </a:r>
            <a:endParaRPr lang="en-US" altLang="ja-JP" sz="4400" dirty="0">
              <a:solidFill>
                <a:srgbClr val="000000"/>
              </a:solidFill>
              <a:effectLst/>
              <a:latin typeface="New Century Schlbk"/>
              <a:ea typeface="メイリオ" panose="020B0604030504040204" pitchFamily="50" charset="-128"/>
              <a:cs typeface="CIDFont+F3"/>
            </a:endParaRPr>
          </a:p>
          <a:p>
            <a:pPr marL="0" indent="0" algn="just">
              <a:lnSpc>
                <a:spcPct val="120000"/>
              </a:lnSpc>
              <a:spcBef>
                <a:spcPts val="600"/>
              </a:spcBef>
              <a:buNone/>
            </a:pPr>
            <a:r>
              <a:rPr lang="ja-JP" altLang="en-US" sz="4400" dirty="0">
                <a:solidFill>
                  <a:srgbClr val="000000"/>
                </a:solidFill>
                <a:latin typeface="New Century Schlbk"/>
                <a:ea typeface="メイリオ" panose="020B0604030504040204" pitchFamily="50" charset="-128"/>
                <a:cs typeface="CIDFont+F3"/>
              </a:rPr>
              <a:t>　 </a:t>
            </a:r>
            <a:r>
              <a:rPr lang="ja-JP" altLang="ja-JP" sz="4400" dirty="0">
                <a:solidFill>
                  <a:srgbClr val="000000"/>
                </a:solidFill>
                <a:effectLst/>
                <a:latin typeface="New Century Schlbk"/>
                <a:ea typeface="メイリオ" panose="020B0604030504040204" pitchFamily="50" charset="-128"/>
                <a:cs typeface="CIDFont+F3"/>
              </a:rPr>
              <a:t>等の換気を行うことが大切です。具体的には</a:t>
            </a:r>
            <a:r>
              <a:rPr lang="ja-JP" altLang="ja-JP" sz="4400" dirty="0">
                <a:effectLst/>
                <a:latin typeface="New Century Schlbk"/>
                <a:ea typeface="メイリオ" panose="020B0604030504040204" pitchFamily="50" charset="-128"/>
                <a:cs typeface="Times New Roman" panose="02020603050405020304" pitchFamily="18" charset="0"/>
              </a:rPr>
              <a:t>空調設備や必要に応じて扇風機を活用するなどの工夫を心掛けてください。</a:t>
            </a:r>
            <a:endParaRPr lang="en-US" altLang="ja-JP" sz="4400" dirty="0">
              <a:effectLst/>
              <a:latin typeface="New Century Schlbk"/>
              <a:ea typeface="メイリオ" panose="020B0604030504040204" pitchFamily="50" charset="-128"/>
              <a:cs typeface="Times New Roman" panose="02020603050405020304" pitchFamily="18" charset="0"/>
            </a:endParaRPr>
          </a:p>
          <a:p>
            <a:pPr marL="0" indent="0" algn="just" eaLnBrk="0" fontAlgn="base" hangingPunct="0">
              <a:lnSpc>
                <a:spcPts val="1600"/>
              </a:lnSpc>
              <a:spcBef>
                <a:spcPts val="600"/>
              </a:spcBef>
              <a:buNone/>
            </a:pPr>
            <a:r>
              <a:rPr lang="ja-JP" altLang="en-US" sz="4400" dirty="0">
                <a:solidFill>
                  <a:srgbClr val="000000"/>
                </a:solidFill>
                <a:latin typeface="ＭＳ Ｐゴシック" panose="020B0600070205080204" pitchFamily="50" charset="-128"/>
                <a:ea typeface="メイリオ" panose="020B0604030504040204" pitchFamily="50" charset="-128"/>
                <a:cs typeface="CIDFont+F3"/>
              </a:rPr>
              <a:t>➃ </a:t>
            </a:r>
            <a:r>
              <a:rPr lang="ja-JP" altLang="ja-JP" sz="4400" kern="1200" dirty="0">
                <a:solidFill>
                  <a:srgbClr val="000000"/>
                </a:solidFill>
                <a:effectLst/>
                <a:latin typeface="ＭＳ Ｐゴシック" panose="020B0600070205080204" pitchFamily="50" charset="-128"/>
                <a:ea typeface="メイリオ" panose="020B0604030504040204" pitchFamily="50" charset="-128"/>
                <a:cs typeface="CIDFont+F3"/>
              </a:rPr>
              <a:t>ビーチバレーボールなど屋外で競技を実施する場合には、特に仮設テントなどの設置物に関して、換気の悪い密閉空間となら</a:t>
            </a:r>
            <a:endParaRPr lang="en-US" altLang="ja-JP" sz="4400" kern="1200" dirty="0">
              <a:solidFill>
                <a:srgbClr val="000000"/>
              </a:solidFill>
              <a:effectLst/>
              <a:latin typeface="ＭＳ Ｐゴシック" panose="020B0600070205080204" pitchFamily="50" charset="-128"/>
              <a:ea typeface="メイリオ" panose="020B0604030504040204" pitchFamily="50" charset="-128"/>
              <a:cs typeface="CIDFont+F3"/>
            </a:endParaRPr>
          </a:p>
          <a:p>
            <a:pPr marL="0" indent="0" algn="just" eaLnBrk="0" fontAlgn="base" hangingPunct="0">
              <a:lnSpc>
                <a:spcPct val="120000"/>
              </a:lnSpc>
              <a:spcBef>
                <a:spcPts val="600"/>
              </a:spcBef>
              <a:buNone/>
            </a:pPr>
            <a:r>
              <a:rPr lang="en-US" altLang="ja-JP" sz="4400" kern="1200" dirty="0">
                <a:solidFill>
                  <a:srgbClr val="000000"/>
                </a:solidFill>
                <a:effectLst/>
                <a:latin typeface="ＭＳ Ｐゴシック" panose="020B0600070205080204" pitchFamily="50" charset="-128"/>
                <a:ea typeface="メイリオ" panose="020B0604030504040204" pitchFamily="50" charset="-128"/>
                <a:cs typeface="CIDFont+F3"/>
              </a:rPr>
              <a:t>    </a:t>
            </a:r>
            <a:r>
              <a:rPr lang="ja-JP" altLang="ja-JP" sz="4400" kern="1200" dirty="0">
                <a:solidFill>
                  <a:srgbClr val="000000"/>
                </a:solidFill>
                <a:effectLst/>
                <a:latin typeface="ＭＳ Ｐゴシック" panose="020B0600070205080204" pitchFamily="50" charset="-128"/>
                <a:ea typeface="メイリオ" panose="020B0604030504040204" pitchFamily="50" charset="-128"/>
                <a:cs typeface="CIDFont+F3"/>
              </a:rPr>
              <a:t>ないように注意してください。また、更衣室などでテントを閉鎖して使用する場合においても、一度に使用する人数を制限し</a:t>
            </a:r>
            <a:endParaRPr lang="en-US" altLang="ja-JP" sz="4400" kern="1200" dirty="0">
              <a:solidFill>
                <a:srgbClr val="000000"/>
              </a:solidFill>
              <a:effectLst/>
              <a:latin typeface="ＭＳ Ｐゴシック" panose="020B0600070205080204" pitchFamily="50" charset="-128"/>
              <a:ea typeface="メイリオ" panose="020B0604030504040204" pitchFamily="50" charset="-128"/>
              <a:cs typeface="CIDFont+F3"/>
            </a:endParaRPr>
          </a:p>
          <a:p>
            <a:pPr marL="0" indent="0" algn="just" eaLnBrk="0" fontAlgn="base" hangingPunct="0">
              <a:lnSpc>
                <a:spcPct val="120000"/>
              </a:lnSpc>
              <a:spcBef>
                <a:spcPts val="600"/>
              </a:spcBef>
              <a:buNone/>
            </a:pPr>
            <a:r>
              <a:rPr lang="en-US" altLang="ja-JP" sz="4400" dirty="0">
                <a:solidFill>
                  <a:srgbClr val="000000"/>
                </a:solidFill>
                <a:latin typeface="ＭＳ Ｐゴシック" panose="020B0600070205080204" pitchFamily="50" charset="-128"/>
                <a:ea typeface="メイリオ" panose="020B0604030504040204" pitchFamily="50" charset="-128"/>
                <a:cs typeface="CIDFont+F3"/>
              </a:rPr>
              <a:t>    </a:t>
            </a:r>
            <a:r>
              <a:rPr lang="ja-JP" altLang="ja-JP" sz="4400" kern="1200" dirty="0">
                <a:solidFill>
                  <a:srgbClr val="000000"/>
                </a:solidFill>
                <a:effectLst/>
                <a:latin typeface="ＭＳ Ｐゴシック" panose="020B0600070205080204" pitchFamily="50" charset="-128"/>
                <a:ea typeface="メイリオ" panose="020B0604030504040204" pitchFamily="50" charset="-128"/>
                <a:cs typeface="CIDFont+F3"/>
              </a:rPr>
              <a:t>密集・密閉状態を避けるように表示するとともに関係者への周知徹底をお願いします。</a:t>
            </a:r>
            <a:endParaRPr lang="en-US" altLang="ja-JP" sz="4400" kern="1200" dirty="0">
              <a:solidFill>
                <a:srgbClr val="000000"/>
              </a:solidFill>
              <a:effectLst/>
              <a:latin typeface="ＭＳ Ｐゴシック" panose="020B0600070205080204" pitchFamily="50" charset="-128"/>
              <a:ea typeface="メイリオ" panose="020B0604030504040204" pitchFamily="50" charset="-128"/>
              <a:cs typeface="CIDFont+F3"/>
            </a:endParaRPr>
          </a:p>
          <a:p>
            <a:pPr marL="0" indent="0" algn="just" eaLnBrk="0" fontAlgn="base" hangingPunct="0">
              <a:lnSpc>
                <a:spcPts val="1600"/>
              </a:lnSpc>
              <a:spcBef>
                <a:spcPts val="600"/>
              </a:spcBef>
              <a:buNone/>
            </a:pPr>
            <a:r>
              <a:rPr lang="ja-JP" altLang="en-US" sz="4400" dirty="0">
                <a:solidFill>
                  <a:srgbClr val="000000"/>
                </a:solidFill>
                <a:effectLst/>
                <a:latin typeface="ＭＳ Ｐゴシック" panose="020B0600070205080204" pitchFamily="50" charset="-128"/>
                <a:ea typeface="メイリオ" panose="020B0604030504040204" pitchFamily="50" charset="-128"/>
                <a:cs typeface="Times New Roman" panose="02020603050405020304" pitchFamily="18" charset="0"/>
              </a:rPr>
              <a:t>⑤ </a:t>
            </a:r>
            <a:r>
              <a:rPr lang="ja-JP" altLang="ja-JP" sz="4400" kern="1200" dirty="0">
                <a:solidFill>
                  <a:srgbClr val="000000"/>
                </a:solidFill>
                <a:effectLst/>
                <a:latin typeface="ＭＳ Ｐゴシック" panose="020B0600070205080204" pitchFamily="50" charset="-128"/>
                <a:ea typeface="メイリオ" panose="020B0604030504040204" pitchFamily="50" charset="-128"/>
                <a:cs typeface="Times New Roman" panose="02020603050405020304" pitchFamily="18" charset="0"/>
              </a:rPr>
              <a:t>主催者は、感染対策とともに熱中症のリスクにも備えてください。</a:t>
            </a:r>
            <a:r>
              <a:rPr lang="ja-JP" altLang="ja-JP" sz="4400" kern="1200" dirty="0">
                <a:solidFill>
                  <a:srgbClr val="000000"/>
                </a:solidFill>
                <a:effectLst/>
                <a:latin typeface="ＭＳ Ｐゴシック" panose="020B0600070205080204" pitchFamily="50" charset="-128"/>
                <a:ea typeface="メイリオ" panose="020B0604030504040204" pitchFamily="50" charset="-128"/>
                <a:cs typeface="ＭＳ Ｐゴシック" panose="020B0600070205080204" pitchFamily="50" charset="-128"/>
              </a:rPr>
              <a:t>特に、マスクを着用していると水分補給を忘れてしまうこ</a:t>
            </a:r>
            <a:endParaRPr lang="en-US" altLang="ja-JP" sz="4400" kern="1200" dirty="0">
              <a:solidFill>
                <a:srgbClr val="000000"/>
              </a:solidFill>
              <a:effectLst/>
              <a:latin typeface="ＭＳ Ｐゴシック" panose="020B0600070205080204" pitchFamily="50" charset="-128"/>
              <a:ea typeface="メイリオ" panose="020B0604030504040204" pitchFamily="50" charset="-128"/>
              <a:cs typeface="ＭＳ Ｐゴシック" panose="020B0600070205080204" pitchFamily="50" charset="-128"/>
            </a:endParaRPr>
          </a:p>
          <a:p>
            <a:pPr marL="0" indent="0" algn="just" eaLnBrk="0" fontAlgn="base" hangingPunct="0">
              <a:lnSpc>
                <a:spcPct val="120000"/>
              </a:lnSpc>
              <a:spcBef>
                <a:spcPts val="600"/>
              </a:spcBef>
              <a:buNone/>
            </a:pPr>
            <a:r>
              <a:rPr lang="en-US" altLang="ja-JP" sz="4400" dirty="0">
                <a:solidFill>
                  <a:srgbClr val="000000"/>
                </a:solidFill>
                <a:latin typeface="ＭＳ Ｐゴシック" panose="020B0600070205080204" pitchFamily="50" charset="-128"/>
                <a:ea typeface="メイリオ" panose="020B0604030504040204" pitchFamily="50" charset="-128"/>
                <a:cs typeface="ＭＳ Ｐゴシック" panose="020B0600070205080204" pitchFamily="50" charset="-128"/>
              </a:rPr>
              <a:t>    </a:t>
            </a:r>
            <a:r>
              <a:rPr lang="ja-JP" altLang="ja-JP" sz="4400" kern="1200" dirty="0">
                <a:solidFill>
                  <a:srgbClr val="000000"/>
                </a:solidFill>
                <a:effectLst/>
                <a:latin typeface="ＭＳ Ｐゴシック" panose="020B0600070205080204" pitchFamily="50" charset="-128"/>
                <a:ea typeface="メイリオ" panose="020B0604030504040204" pitchFamily="50" charset="-128"/>
                <a:cs typeface="ＭＳ Ｐゴシック" panose="020B0600070205080204" pitchFamily="50" charset="-128"/>
              </a:rPr>
              <a:t>とにより体温が上昇することがあるため、こまめに水分を補給するように注意喚起をお願いします。</a:t>
            </a:r>
            <a:endParaRPr lang="ja-JP" altLang="ja-JP" sz="44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marL="0" indent="0" algn="just" eaLnBrk="0" fontAlgn="base" hangingPunct="0">
              <a:lnSpc>
                <a:spcPct val="120000"/>
              </a:lnSpc>
              <a:spcBef>
                <a:spcPts val="600"/>
              </a:spcBef>
              <a:buNone/>
            </a:pPr>
            <a:endParaRPr lang="en-US" altLang="ja-JP" sz="44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indent="0" algn="just" eaLnBrk="0" fontAlgn="base" hangingPunct="0">
              <a:spcBef>
                <a:spcPts val="600"/>
              </a:spcBef>
              <a:buNone/>
            </a:pPr>
            <a:endParaRPr lang="en-US" altLang="ja-JP" sz="44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indent="0" algn="just" eaLnBrk="0" fontAlgn="base" hangingPunct="0">
              <a:spcBef>
                <a:spcPts val="600"/>
              </a:spcBef>
              <a:buNone/>
            </a:pPr>
            <a:r>
              <a:rPr lang="en-US" altLang="ja-JP" sz="4400" dirty="0">
                <a:solidFill>
                  <a:srgbClr val="000000"/>
                </a:solidFill>
                <a:effectLst/>
                <a:latin typeface="メイリオ" panose="020B0604030504040204" pitchFamily="50" charset="-128"/>
                <a:ea typeface="Meiryo UI" panose="020B0604030504040204" pitchFamily="50" charset="-128"/>
                <a:cs typeface="Meiryo UI" panose="020B0604030504040204" pitchFamily="50" charset="-128"/>
              </a:rPr>
              <a:t> </a:t>
            </a:r>
            <a:endParaRPr lang="ja-JP" altLang="ja-JP" sz="44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indent="0" fontAlgn="b">
              <a:lnSpc>
                <a:spcPts val="1800"/>
              </a:lnSpc>
              <a:spcBef>
                <a:spcPts val="600"/>
              </a:spcBef>
              <a:buNone/>
              <a:tabLst>
                <a:tab pos="609600" algn="l"/>
                <a:tab pos="4191000" algn="l"/>
                <a:tab pos="5257800" algn="l"/>
                <a:tab pos="6477000" algn="r"/>
              </a:tabLst>
            </a:pPr>
            <a:r>
              <a:rPr lang="ja-JP" altLang="en-US" sz="7200" b="1" kern="100" dirty="0">
                <a:latin typeface="メイリオ" panose="020B0604030504040204" pitchFamily="50" charset="-128"/>
                <a:ea typeface="メイリオ" panose="020B0604030504040204" pitchFamily="50" charset="-128"/>
                <a:cs typeface="Times New Roman" panose="02020603050405020304" pitchFamily="18" charset="0"/>
              </a:rPr>
              <a:t>５．机・椅子の消毒・ゴミの廃棄</a:t>
            </a:r>
            <a:endParaRPr lang="en-US" altLang="ja-JP" sz="7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fontAlgn="b">
              <a:lnSpc>
                <a:spcPts val="1800"/>
              </a:lnSpc>
              <a:spcBef>
                <a:spcPts val="600"/>
              </a:spcBef>
              <a:buNone/>
              <a:tabLst>
                <a:tab pos="609600" algn="l"/>
                <a:tab pos="4191000" algn="l"/>
                <a:tab pos="5257800" algn="l"/>
                <a:tab pos="6477000" algn="r"/>
              </a:tabLst>
            </a:pPr>
            <a:r>
              <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rPr>
              <a:t>会場で使用する机・椅子の消毒については、使用前に必ず消毒を行ってください。</a:t>
            </a:r>
            <a:endParaRPr lang="en-US"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fontAlgn="b">
              <a:lnSpc>
                <a:spcPct val="120000"/>
              </a:lnSpc>
              <a:spcBef>
                <a:spcPts val="600"/>
              </a:spcBef>
              <a:buNone/>
              <a:tabLst>
                <a:tab pos="609600" algn="l"/>
                <a:tab pos="4191000" algn="l"/>
                <a:tab pos="5257800" algn="l"/>
                <a:tab pos="6477000" algn="r"/>
              </a:tabLst>
            </a:pPr>
            <a:endParaRPr lang="en-US"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fontAlgn="b">
              <a:lnSpc>
                <a:spcPct val="120000"/>
              </a:lnSpc>
              <a:spcBef>
                <a:spcPts val="600"/>
              </a:spcBef>
              <a:buNone/>
              <a:tabLst>
                <a:tab pos="609600" algn="l"/>
                <a:tab pos="4191000" algn="l"/>
                <a:tab pos="5257800" algn="l"/>
                <a:tab pos="6477000" algn="r"/>
              </a:tabLst>
            </a:pPr>
            <a:r>
              <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rPr>
              <a:t>① チームベンチについても、試合前に必ず消毒を行うこと。特に１日２試合以上開催の場合には試合間にもベンチの消毒を行っ</a:t>
            </a:r>
            <a:endParaRPr lang="en-US"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fontAlgn="b">
              <a:lnSpc>
                <a:spcPct val="120000"/>
              </a:lnSpc>
              <a:spcBef>
                <a:spcPts val="600"/>
              </a:spcBef>
              <a:buNone/>
              <a:tabLst>
                <a:tab pos="609600" algn="l"/>
                <a:tab pos="4191000" algn="l"/>
                <a:tab pos="5257800" algn="l"/>
                <a:tab pos="6477000" algn="r"/>
              </a:tabLst>
            </a:pPr>
            <a:r>
              <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rPr>
              <a:t>　 てください　</a:t>
            </a:r>
            <a:endParaRPr lang="en-US"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fontAlgn="b">
              <a:lnSpc>
                <a:spcPts val="1800"/>
              </a:lnSpc>
              <a:spcBef>
                <a:spcPts val="600"/>
              </a:spcBef>
              <a:buNone/>
              <a:tabLst>
                <a:tab pos="609600" algn="l"/>
                <a:tab pos="4191000" algn="l"/>
                <a:tab pos="5257800" algn="l"/>
                <a:tab pos="6477000" algn="r"/>
              </a:tabLst>
            </a:pPr>
            <a:r>
              <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rPr>
              <a:t>② 観客席の消毒についても開場前、退場後に必ず消毒を行ってください。</a:t>
            </a:r>
          </a:p>
          <a:p>
            <a:pPr marL="0" indent="0" fontAlgn="b">
              <a:lnSpc>
                <a:spcPts val="1800"/>
              </a:lnSpc>
              <a:spcBef>
                <a:spcPts val="600"/>
              </a:spcBef>
              <a:buNone/>
              <a:tabLst>
                <a:tab pos="609600" algn="l"/>
                <a:tab pos="4191000" algn="l"/>
                <a:tab pos="5257800" algn="l"/>
                <a:tab pos="6477000" algn="r"/>
              </a:tabLst>
            </a:pPr>
            <a:endPar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fontAlgn="b">
              <a:lnSpc>
                <a:spcPts val="1800"/>
              </a:lnSpc>
              <a:spcBef>
                <a:spcPts val="600"/>
              </a:spcBef>
              <a:buNone/>
              <a:tabLst>
                <a:tab pos="609600" algn="l"/>
                <a:tab pos="4191000" algn="l"/>
                <a:tab pos="5257800" algn="l"/>
                <a:tab pos="6477000" algn="r"/>
              </a:tabLst>
            </a:pPr>
            <a:endPar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fontAlgn="b">
              <a:lnSpc>
                <a:spcPts val="1800"/>
              </a:lnSpc>
              <a:spcBef>
                <a:spcPts val="600"/>
              </a:spcBef>
              <a:buNone/>
              <a:tabLst>
                <a:tab pos="609600" algn="l"/>
                <a:tab pos="4191000" algn="l"/>
                <a:tab pos="5257800" algn="l"/>
                <a:tab pos="6477000" algn="r"/>
              </a:tabLst>
            </a:pPr>
            <a:endPar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fontAlgn="b">
              <a:lnSpc>
                <a:spcPts val="1800"/>
              </a:lnSpc>
              <a:spcBef>
                <a:spcPts val="600"/>
              </a:spcBef>
              <a:buNone/>
              <a:tabLst>
                <a:tab pos="609600" algn="l"/>
                <a:tab pos="4191000" algn="l"/>
                <a:tab pos="5257800" algn="l"/>
                <a:tab pos="6477000" algn="r"/>
              </a:tabLst>
            </a:pPr>
            <a:endPar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fontAlgn="b">
              <a:lnSpc>
                <a:spcPct val="120000"/>
              </a:lnSpc>
              <a:spcBef>
                <a:spcPts val="600"/>
              </a:spcBef>
              <a:buNone/>
              <a:tabLst>
                <a:tab pos="609600" algn="l"/>
                <a:tab pos="4191000" algn="l"/>
                <a:tab pos="5257800" algn="l"/>
                <a:tab pos="6477000" algn="r"/>
              </a:tabLst>
            </a:pPr>
            <a:r>
              <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rPr>
              <a:t>③ ゴミの廃棄について、鼻水、唾液などが付いたゴミは、ビニール袋に入れて密閉して縛り、ゴミを回収する人は、マスクや</a:t>
            </a:r>
            <a:endParaRPr lang="en-US" altLang="ja-JP" sz="4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fontAlgn="b">
              <a:lnSpc>
                <a:spcPct val="120000"/>
              </a:lnSpc>
              <a:spcBef>
                <a:spcPts val="600"/>
              </a:spcBef>
              <a:buNone/>
              <a:tabLst>
                <a:tab pos="609600" algn="l"/>
                <a:tab pos="4191000" algn="l"/>
                <a:tab pos="5257800" algn="l"/>
                <a:tab pos="6477000" algn="r"/>
              </a:tabLst>
            </a:pPr>
            <a:r>
              <a:rPr lang="en-US" altLang="ja-JP" sz="4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4400" kern="100" dirty="0">
                <a:latin typeface="メイリオ" panose="020B0604030504040204" pitchFamily="50" charset="-128"/>
                <a:ea typeface="メイリオ" panose="020B0604030504040204" pitchFamily="50" charset="-128"/>
                <a:cs typeface="Times New Roman" panose="02020603050405020304" pitchFamily="18" charset="0"/>
              </a:rPr>
              <a:t>手袋を着用し、また、マスクや手袋を脱いだ後は、必ず石鹸と流水で手を洗い、手指消毒を行ってください。</a:t>
            </a:r>
          </a:p>
          <a:p>
            <a:pPr marL="0" indent="0" fontAlgn="b">
              <a:lnSpc>
                <a:spcPts val="1800"/>
              </a:lnSpc>
              <a:spcBef>
                <a:spcPts val="600"/>
              </a:spcBef>
              <a:buNone/>
              <a:tabLst>
                <a:tab pos="609600" algn="l"/>
                <a:tab pos="4191000" algn="l"/>
                <a:tab pos="5257800" algn="l"/>
                <a:tab pos="6477000" algn="r"/>
              </a:tabLst>
            </a:pPr>
            <a:endParaRPr lang="ja-JP" altLang="en-US" sz="7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fontAlgn="b">
              <a:lnSpc>
                <a:spcPts val="1800"/>
              </a:lnSpc>
              <a:spcBef>
                <a:spcPts val="600"/>
              </a:spcBef>
              <a:buNone/>
              <a:tabLst>
                <a:tab pos="609600" algn="l"/>
                <a:tab pos="4191000" algn="l"/>
                <a:tab pos="5257800" algn="l"/>
                <a:tab pos="6477000" algn="r"/>
              </a:tabLst>
            </a:pPr>
            <a:endParaRPr lang="en-US" altLang="ja-JP" sz="7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latin typeface="New Century Schlbk"/>
              <a:ea typeface="メイリオ" panose="020B0604030504040204" pitchFamily="50" charset="-128"/>
              <a:cs typeface="Times New Roman" panose="02020603050405020304" pitchFamily="18" charset="0"/>
            </a:endParaRPr>
          </a:p>
          <a:p>
            <a:pPr marL="0" indent="0" algn="l" fontAlgn="b">
              <a:lnSpc>
                <a:spcPts val="1800"/>
              </a:lnSpc>
              <a:spcBef>
                <a:spcPts val="600"/>
              </a:spcBef>
              <a:spcAft>
                <a:spcPts val="0"/>
              </a:spcAft>
              <a:buNone/>
              <a:tabLst>
                <a:tab pos="609600" algn="l"/>
                <a:tab pos="4191000" algn="l"/>
                <a:tab pos="5257800" algn="l"/>
                <a:tab pos="6477000" algn="r"/>
              </a:tabLst>
            </a:pPr>
            <a:endParaRPr lang="en-US" altLang="ja-JP" sz="7200" b="1" dirty="0">
              <a:solidFill>
                <a:srgbClr val="000000"/>
              </a:solidFill>
              <a:effectLst/>
              <a:latin typeface="New Century Schlbk"/>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26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lang="en-US" altLang="ja-JP" sz="1200" kern="100" dirty="0">
              <a:highlight>
                <a:srgbClr val="FFFF00"/>
              </a:highligh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xmlns="" id="{3166A31D-0F13-44D6-940B-D6E837D7E719}"/>
              </a:ext>
            </a:extLst>
          </p:cNvPr>
          <p:cNvSpPr>
            <a:spLocks noGrp="1"/>
          </p:cNvSpPr>
          <p:nvPr>
            <p:ph type="sldNum" sz="quarter" idx="12"/>
          </p:nvPr>
        </p:nvSpPr>
        <p:spPr/>
        <p:txBody>
          <a:bodyPr/>
          <a:lstStyle/>
          <a:p>
            <a:fld id="{E47DAE9F-9DCD-4755-AFBA-EF2594A4C0CC}" type="slidenum">
              <a:rPr kumimoji="1" lang="ja-JP" altLang="en-US" smtClean="0"/>
              <a:t>8</a:t>
            </a:fld>
            <a:endParaRPr kumimoji="1" lang="ja-JP" altLang="en-US"/>
          </a:p>
        </p:txBody>
      </p:sp>
      <p:pic>
        <p:nvPicPr>
          <p:cNvPr id="5" name="図 4">
            <a:extLst>
              <a:ext uri="{FF2B5EF4-FFF2-40B4-BE49-F238E27FC236}">
                <a16:creationId xmlns:a16="http://schemas.microsoft.com/office/drawing/2014/main" xmlns="" id="{9A5348BB-2A85-4729-8E2D-3FA705C865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02569" y="9295064"/>
            <a:ext cx="723900" cy="869315"/>
          </a:xfrm>
          <a:prstGeom prst="rect">
            <a:avLst/>
          </a:prstGeom>
        </p:spPr>
      </p:pic>
      <p:pic>
        <p:nvPicPr>
          <p:cNvPr id="6" name="図 5">
            <a:extLst>
              <a:ext uri="{FF2B5EF4-FFF2-40B4-BE49-F238E27FC236}">
                <a16:creationId xmlns:a16="http://schemas.microsoft.com/office/drawing/2014/main" xmlns="" id="{17FB28B8-CA1A-47D2-BDD3-059AD40D07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71196" y="9277919"/>
            <a:ext cx="771525" cy="886460"/>
          </a:xfrm>
          <a:prstGeom prst="rect">
            <a:avLst/>
          </a:prstGeom>
        </p:spPr>
      </p:pic>
      <p:sp>
        <p:nvSpPr>
          <p:cNvPr id="7" name="正方形/長方形 6">
            <a:extLst>
              <a:ext uri="{FF2B5EF4-FFF2-40B4-BE49-F238E27FC236}">
                <a16:creationId xmlns:a16="http://schemas.microsoft.com/office/drawing/2014/main" xmlns="" id="{FE0B7E82-5711-4A3E-873B-8F0F4C461C3D}"/>
              </a:ext>
            </a:extLst>
          </p:cNvPr>
          <p:cNvSpPr/>
          <p:nvPr/>
        </p:nvSpPr>
        <p:spPr>
          <a:xfrm>
            <a:off x="1171616" y="9176319"/>
            <a:ext cx="2047875" cy="1123950"/>
          </a:xfrm>
          <a:prstGeom prst="rect">
            <a:avLst/>
          </a:prstGeom>
        </p:spPr>
        <p:txBody>
          <a:bodyPr wrap="square">
            <a:noAutofit/>
          </a:bodyPr>
          <a:lstStyle/>
          <a:p>
            <a:pPr algn="just">
              <a:lnSpc>
                <a:spcPts val="1800"/>
              </a:lnSpc>
            </a:pPr>
            <a:r>
              <a:rPr lang="ja-JP" sz="1000" kern="1200" dirty="0">
                <a:solidFill>
                  <a:srgbClr val="000000"/>
                </a:solidFill>
                <a:effectLst/>
                <a:latin typeface="New Century Schlbk"/>
                <a:ea typeface="メイリオ" panose="020B0604030504040204" pitchFamily="50" charset="-128"/>
                <a:cs typeface="メイリオ" panose="020B0604030504040204" pitchFamily="50" charset="-128"/>
              </a:rPr>
              <a:t>・除菌スプレー</a:t>
            </a:r>
            <a:endParaRPr lang="ja-JP" sz="1000" dirty="0">
              <a:effectLst/>
              <a:latin typeface="New Century Schlbk"/>
              <a:ea typeface="細明朝体"/>
              <a:cs typeface="Times New Roman" panose="02020603050405020304" pitchFamily="18" charset="0"/>
            </a:endParaRPr>
          </a:p>
          <a:p>
            <a:pPr algn="just">
              <a:lnSpc>
                <a:spcPts val="1800"/>
              </a:lnSpc>
            </a:pPr>
            <a:r>
              <a:rPr lang="ja-JP" sz="1000" kern="1200" dirty="0">
                <a:solidFill>
                  <a:srgbClr val="000000"/>
                </a:solidFill>
                <a:effectLst/>
                <a:latin typeface="New Century Schlbk"/>
                <a:ea typeface="メイリオ" panose="020B0604030504040204" pitchFamily="50" charset="-128"/>
                <a:cs typeface="メイリオ" panose="020B0604030504040204" pitchFamily="50" charset="-128"/>
              </a:rPr>
              <a:t>・除菌ウェットティッシュ</a:t>
            </a:r>
            <a:endParaRPr lang="ja-JP" sz="1000" dirty="0">
              <a:effectLst/>
              <a:latin typeface="New Century Schlbk"/>
              <a:ea typeface="細明朝体"/>
              <a:cs typeface="Times New Roman" panose="02020603050405020304" pitchFamily="18" charset="0"/>
            </a:endParaRPr>
          </a:p>
          <a:p>
            <a:pPr algn="just">
              <a:lnSpc>
                <a:spcPts val="1800"/>
              </a:lnSpc>
            </a:pPr>
            <a:r>
              <a:rPr lang="ja-JP" sz="1000" kern="1200" dirty="0">
                <a:solidFill>
                  <a:srgbClr val="000000"/>
                </a:solidFill>
                <a:effectLst/>
                <a:latin typeface="New Century Schlbk"/>
                <a:ea typeface="メイリオ" panose="020B0604030504040204" pitchFamily="50" charset="-128"/>
                <a:cs typeface="メイリオ" panose="020B0604030504040204" pitchFamily="50" charset="-128"/>
              </a:rPr>
              <a:t>・雑巾</a:t>
            </a:r>
            <a:endParaRPr lang="ja-JP" sz="1000" dirty="0">
              <a:effectLst/>
              <a:latin typeface="New Century Schlbk"/>
              <a:ea typeface="細明朝体"/>
              <a:cs typeface="Times New Roman" panose="02020603050405020304" pitchFamily="18" charset="0"/>
            </a:endParaRPr>
          </a:p>
          <a:p>
            <a:pPr algn="just">
              <a:lnSpc>
                <a:spcPts val="1800"/>
              </a:lnSpc>
            </a:pPr>
            <a:r>
              <a:rPr lang="ja-JP" sz="1000" kern="1200" dirty="0">
                <a:solidFill>
                  <a:srgbClr val="000000"/>
                </a:solidFill>
                <a:effectLst/>
                <a:latin typeface="New Century Schlbk"/>
                <a:ea typeface="メイリオ" panose="020B0604030504040204" pitchFamily="50" charset="-128"/>
                <a:cs typeface="メイリオ" panose="020B0604030504040204" pitchFamily="50" charset="-128"/>
              </a:rPr>
              <a:t>・ペーパータオル　など</a:t>
            </a:r>
            <a:endParaRPr lang="ja-JP" sz="1000" dirty="0">
              <a:effectLst/>
              <a:latin typeface="New Century Schlbk"/>
              <a:ea typeface="細明朝体"/>
              <a:cs typeface="Times New Roman" panose="02020603050405020304" pitchFamily="18" charset="0"/>
            </a:endParaRPr>
          </a:p>
        </p:txBody>
      </p:sp>
    </p:spTree>
    <p:extLst>
      <p:ext uri="{BB962C8B-B14F-4D97-AF65-F5344CB8AC3E}">
        <p14:creationId xmlns:p14="http://schemas.microsoft.com/office/powerpoint/2010/main" val="3942458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xmlns="" id="{A5B5252B-FCF7-4DD0-BED4-FFB0DCA97AB5}"/>
              </a:ext>
            </a:extLst>
          </p:cNvPr>
          <p:cNvSpPr>
            <a:spLocks noGrp="1"/>
          </p:cNvSpPr>
          <p:nvPr>
            <p:ph type="title"/>
          </p:nvPr>
        </p:nvSpPr>
        <p:spPr/>
        <p:txBody>
          <a:bodyPr>
            <a:normAutofit/>
          </a:bodyPr>
          <a:lstStyle/>
          <a:p>
            <a:r>
              <a:rPr lang="en-US" altLang="ja-JP" sz="2800" dirty="0">
                <a:latin typeface="メイリオ" panose="020B0604030504040204" pitchFamily="50" charset="-128"/>
                <a:ea typeface="メイリオ" panose="020B0604030504040204" pitchFamily="50" charset="-128"/>
              </a:rPr>
              <a:t>【2】</a:t>
            </a:r>
            <a:r>
              <a:rPr lang="ja-JP" altLang="en-US" sz="2800" dirty="0">
                <a:latin typeface="メイリオ" panose="020B0604030504040204" pitchFamily="50" charset="-128"/>
                <a:ea typeface="メイリオ" panose="020B0604030504040204" pitchFamily="50" charset="-128"/>
              </a:rPr>
              <a:t>大会運営①</a:t>
            </a:r>
            <a:endParaRPr kumimoji="1" lang="ja-JP" altLang="en-US" sz="2800" dirty="0">
              <a:latin typeface="メイリオ" panose="020B0604030504040204" pitchFamily="50" charset="-128"/>
              <a:ea typeface="メイリオ" panose="020B0604030504040204" pitchFamily="50" charset="-128"/>
            </a:endParaRPr>
          </a:p>
        </p:txBody>
      </p:sp>
      <p:sp>
        <p:nvSpPr>
          <p:cNvPr id="3" name="コンテンツ プレースホルダー 2">
            <a:extLst>
              <a:ext uri="{FF2B5EF4-FFF2-40B4-BE49-F238E27FC236}">
                <a16:creationId xmlns:a16="http://schemas.microsoft.com/office/drawing/2014/main" xmlns="" id="{56D0E733-CB1A-425F-AB02-16F77D610489}"/>
              </a:ext>
            </a:extLst>
          </p:cNvPr>
          <p:cNvSpPr>
            <a:spLocks noGrp="1"/>
          </p:cNvSpPr>
          <p:nvPr>
            <p:ph idx="1"/>
          </p:nvPr>
        </p:nvSpPr>
        <p:spPr>
          <a:xfrm>
            <a:off x="627998" y="2201401"/>
            <a:ext cx="8281035" cy="9056147"/>
          </a:xfrm>
        </p:spPr>
        <p:txBody>
          <a:bodyPr>
            <a:normAutofit fontScale="92500" lnSpcReduction="20000"/>
          </a:bodyPr>
          <a:lstStyle/>
          <a:p>
            <a:pPr marL="0" indent="0" algn="just">
              <a:buNone/>
            </a:pPr>
            <a:r>
              <a:rPr lang="ja-JP" altLang="en-US" sz="1900" b="1" kern="100" dirty="0">
                <a:latin typeface="メイリオ" panose="020B0604030504040204" pitchFamily="50" charset="-128"/>
                <a:ea typeface="メイリオ" panose="020B0604030504040204" pitchFamily="50" charset="-128"/>
                <a:cs typeface="Times New Roman" panose="02020603050405020304" pitchFamily="18" charset="0"/>
              </a:rPr>
              <a:t>６．</a:t>
            </a:r>
            <a:r>
              <a:rPr lang="ja-JP" altLang="ja-JP" sz="1900" b="1" kern="100" dirty="0">
                <a:latin typeface="メイリオ" panose="020B0604030504040204" pitchFamily="50" charset="-128"/>
                <a:ea typeface="メイリオ" panose="020B0604030504040204" pitchFamily="50" charset="-128"/>
                <a:cs typeface="Times New Roman" panose="02020603050405020304" pitchFamily="18" charset="0"/>
              </a:rPr>
              <a:t>競技</a:t>
            </a:r>
            <a:r>
              <a:rPr lang="ja-JP" altLang="en-US" sz="1900" b="1" kern="100" dirty="0">
                <a:latin typeface="メイリオ" panose="020B0604030504040204" pitchFamily="50" charset="-128"/>
                <a:ea typeface="メイリオ" panose="020B0604030504040204" pitchFamily="50" charset="-128"/>
                <a:cs typeface="Times New Roman" panose="02020603050405020304" pitchFamily="18" charset="0"/>
              </a:rPr>
              <a:t>関連（試合・練習）</a:t>
            </a:r>
            <a:endParaRPr lang="en-US" altLang="ja-JP" sz="1900" b="1"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① 施設の定期的な換気を行ってください。</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② </a:t>
            </a:r>
            <a:r>
              <a:rPr lang="ja-JP" altLang="ja-JP" sz="1200" dirty="0">
                <a:latin typeface="メイリオ" panose="020B0604030504040204" pitchFamily="50" charset="-128"/>
                <a:ea typeface="メイリオ" panose="020B0604030504040204" pitchFamily="50" charset="-128"/>
                <a:cs typeface="BIZ UDPGothic" panose="020B0400000000000000" pitchFamily="50" charset="-128"/>
              </a:rPr>
              <a:t>試合前後の握手は一礼で代替する。</a:t>
            </a:r>
            <a:endParaRPr lang="ja-JP"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marL="0" indent="0">
              <a:lnSpc>
                <a:spcPct val="100000"/>
              </a:lnSpc>
              <a:buNone/>
            </a:pPr>
            <a:r>
              <a:rPr lang="ja-JP" altLang="en-US" sz="1200" dirty="0">
                <a:latin typeface="メイリオ" panose="020B0604030504040204" pitchFamily="50" charset="-128"/>
                <a:ea typeface="メイリオ" panose="020B0604030504040204" pitchFamily="50" charset="-128"/>
                <a:cs typeface="BIZ UDPGothic" panose="020B0400000000000000" pitchFamily="50" charset="-128"/>
              </a:rPr>
              <a:t>③ </a:t>
            </a:r>
            <a:r>
              <a:rPr lang="ja-JP" altLang="ja-JP" sz="1200" dirty="0">
                <a:latin typeface="メイリオ" panose="020B0604030504040204" pitchFamily="50" charset="-128"/>
                <a:ea typeface="メイリオ" panose="020B0604030504040204" pitchFamily="50" charset="-128"/>
                <a:cs typeface="BIZ UDPGothic" panose="020B0400000000000000" pitchFamily="50" charset="-128"/>
              </a:rPr>
              <a:t>試合前後やタイムアウトでのベンチ集合時、できるだけ密集・接触を避ける。</a:t>
            </a:r>
            <a:endParaRPr lang="ja-JP"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marL="0" indent="0">
              <a:lnSpc>
                <a:spcPct val="100000"/>
              </a:lnSpc>
              <a:buNone/>
            </a:pPr>
            <a:r>
              <a:rPr lang="ja-JP" altLang="en-US" sz="1200" dirty="0">
                <a:latin typeface="メイリオ" panose="020B0604030504040204" pitchFamily="50" charset="-128"/>
                <a:ea typeface="メイリオ" panose="020B0604030504040204" pitchFamily="50" charset="-128"/>
                <a:cs typeface="BIZ UDPGothic" panose="020B0400000000000000" pitchFamily="50" charset="-128"/>
              </a:rPr>
              <a:t>➃ </a:t>
            </a:r>
            <a:r>
              <a:rPr lang="ja-JP" altLang="ja-JP" sz="1200" dirty="0">
                <a:latin typeface="メイリオ" panose="020B0604030504040204" pitchFamily="50" charset="-128"/>
                <a:ea typeface="メイリオ" panose="020B0604030504040204" pitchFamily="50" charset="-128"/>
                <a:cs typeface="BIZ UDPGothic" panose="020B0400000000000000" pitchFamily="50" charset="-128"/>
              </a:rPr>
              <a:t>ベンチおよびウォームアップエリアでは互いに間隔を取り、密を避ける。</a:t>
            </a:r>
            <a:endParaRPr lang="ja-JP"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⑤ </a:t>
            </a:r>
            <a:r>
              <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rPr>
              <a:t>タオル、水ボトル、アイシングバッグなどの共用は控える。</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⑥ ボールレトリバーを配置しない場合には、エンドライン後方にボールかごを設置し、サーバーがボールを取る形やベンチ側後</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方にかごを</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台用意し、ウオームアップエリア内の選手がボール渡しを行う形で実施ください。</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⑦ コート面のモップはチームで対応することにしますが、枝つきモップ（</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本）を準備しておいてください。</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spcBef>
                <a:spcPts val="600"/>
              </a:spcBef>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⑧ ベンチは試合前、セット間、試合後はチームが消毒を行い、ネット・ボール・得点板は審判員および競技役員が試合間に消</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spcBef>
                <a:spcPts val="600"/>
              </a:spcBef>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毒を行ってください。</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⑨ 大きな声出しは控え、飛沫防止を徹底してください。</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lnSpc>
                <a:spcPct val="100000"/>
              </a:lnSpc>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⑩ 競技中、靴底を手で触らないでください。</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⑥ ビーチバレーボール競技に携わる競技スタッフ（サンドレベラー、レトリバー）の注意事項も明確にしておいてください。</a:t>
            </a:r>
          </a:p>
          <a:p>
            <a:pPr marL="0" indent="0" algn="just">
              <a:buNone/>
            </a:pP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0" indent="0" algn="just">
              <a:buNone/>
            </a:pPr>
            <a:endParaRPr kumimoji="1" lang="en-US" altLang="ja-JP" sz="1200" dirty="0">
              <a:latin typeface="メイリオ" panose="020B0604030504040204" pitchFamily="50" charset="-128"/>
              <a:ea typeface="メイリオ" panose="020B0604030504040204" pitchFamily="50" charset="-128"/>
            </a:endParaRPr>
          </a:p>
          <a:p>
            <a:pPr marL="0" indent="0">
              <a:buNone/>
            </a:pPr>
            <a:r>
              <a:rPr lang="ja-JP" altLang="en-US" sz="1900" b="1" dirty="0">
                <a:latin typeface="メイリオ" panose="020B0604030504040204" pitchFamily="50" charset="-128"/>
                <a:ea typeface="メイリオ" panose="020B0604030504040204" pitchFamily="50" charset="-128"/>
              </a:rPr>
              <a:t>６</a:t>
            </a:r>
            <a:r>
              <a:rPr lang="en-US" altLang="ja-JP" sz="1900" b="1" dirty="0">
                <a:latin typeface="メイリオ" panose="020B0604030504040204" pitchFamily="50" charset="-128"/>
                <a:ea typeface="メイリオ" panose="020B0604030504040204" pitchFamily="50" charset="-128"/>
              </a:rPr>
              <a:t>-</a:t>
            </a:r>
            <a:r>
              <a:rPr lang="ja-JP" altLang="en-US" sz="1900" b="1" dirty="0">
                <a:latin typeface="メイリオ" panose="020B0604030504040204" pitchFamily="50" charset="-128"/>
                <a:ea typeface="メイリオ" panose="020B0604030504040204" pitchFamily="50" charset="-128"/>
              </a:rPr>
              <a:t>１ 競技に関する留意事項</a:t>
            </a:r>
            <a:endParaRPr lang="en-US" altLang="ja-JP" sz="1900" b="1" dirty="0">
              <a:latin typeface="メイリオ" panose="020B0604030504040204" pitchFamily="50" charset="-128"/>
              <a:ea typeface="メイリオ" panose="020B0604030504040204" pitchFamily="50" charset="-128"/>
            </a:endParaRPr>
          </a:p>
          <a:p>
            <a:pPr marL="0" indent="0">
              <a:lnSpc>
                <a:spcPct val="100000"/>
              </a:lnSpc>
              <a:buNone/>
            </a:pPr>
            <a:r>
              <a:rPr lang="ja-JP" altLang="en-US" sz="1200" dirty="0">
                <a:latin typeface="メイリオ" panose="020B0604030504040204" pitchFamily="50" charset="-128"/>
                <a:ea typeface="メイリオ" panose="020B0604030504040204" pitchFamily="50" charset="-128"/>
              </a:rPr>
              <a:t>① 試合開始時、終了後は競技役員（係員）の指示で移動してください。</a:t>
            </a:r>
          </a:p>
          <a:p>
            <a:pPr marL="0" indent="0">
              <a:lnSpc>
                <a:spcPct val="100000"/>
              </a:lnSpc>
              <a:buNone/>
            </a:pPr>
            <a:r>
              <a:rPr lang="ja-JP" altLang="en-US" sz="1200" dirty="0">
                <a:latin typeface="メイリオ" panose="020B0604030504040204" pitchFamily="50" charset="-128"/>
                <a:ea typeface="メイリオ" panose="020B0604030504040204" pitchFamily="50" charset="-128"/>
              </a:rPr>
              <a:t>② 各チームで会場に持ち込む用具（練習球・トローリーなど）は、使用前後で必ず消毒を行ってください。</a:t>
            </a:r>
            <a:endParaRPr lang="en-US" altLang="ja-JP" sz="1200" dirty="0">
              <a:latin typeface="メイリオ" panose="020B0604030504040204" pitchFamily="50" charset="-128"/>
              <a:ea typeface="メイリオ" panose="020B0604030504040204" pitchFamily="50" charset="-128"/>
            </a:endParaRPr>
          </a:p>
          <a:p>
            <a:pPr marL="0" indent="0">
              <a:lnSpc>
                <a:spcPct val="100000"/>
              </a:lnSpc>
              <a:buNone/>
            </a:pPr>
            <a:r>
              <a:rPr lang="ja-JP" altLang="en-US" sz="1200" dirty="0">
                <a:latin typeface="メイリオ" panose="020B0604030504040204" pitchFamily="50" charset="-128"/>
                <a:ea typeface="メイリオ" panose="020B0604030504040204" pitchFamily="50" charset="-128"/>
              </a:rPr>
              <a:t>➂ 試合への出場選手以外は、チーム関係者全員がマスクを着用してください。また、自身の感染リスクや他の選手に配慮して　</a:t>
            </a:r>
            <a:endParaRPr lang="en-US" altLang="ja-JP" sz="1200" dirty="0">
              <a:latin typeface="メイリオ" panose="020B0604030504040204" pitchFamily="50" charset="-128"/>
              <a:ea typeface="メイリオ" panose="020B0604030504040204" pitchFamily="50" charset="-128"/>
            </a:endParaRPr>
          </a:p>
          <a:p>
            <a:pPr marL="0" indent="0">
              <a:lnSpc>
                <a:spcPct val="100000"/>
              </a:lnSpc>
              <a:buNone/>
            </a:pPr>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コート内の選手がマスクを着用しても問題ありません。</a:t>
            </a:r>
            <a:endParaRPr lang="en-US" altLang="ja-JP" sz="1200" dirty="0">
              <a:latin typeface="メイリオ" panose="020B0604030504040204" pitchFamily="50" charset="-128"/>
              <a:ea typeface="メイリオ" panose="020B0604030504040204" pitchFamily="50" charset="-128"/>
            </a:endParaRPr>
          </a:p>
          <a:p>
            <a:pPr marL="0" indent="0">
              <a:lnSpc>
                <a:spcPct val="100000"/>
              </a:lnSpc>
              <a:buNone/>
            </a:pPr>
            <a:r>
              <a:rPr lang="ja-JP" altLang="en-US" sz="1200" dirty="0">
                <a:latin typeface="メイリオ" panose="020B0604030504040204" pitchFamily="50" charset="-128"/>
                <a:ea typeface="メイリオ" panose="020B0604030504040204" pitchFamily="50" charset="-128"/>
              </a:rPr>
              <a:t>④ 試合球のボール使用については主催者側が判断します。ワンボール・スリーボール・ファイブボールシステムなど、コート</a:t>
            </a:r>
            <a:endParaRPr lang="en-US" altLang="ja-JP" sz="1200" dirty="0">
              <a:latin typeface="メイリオ" panose="020B0604030504040204" pitchFamily="50" charset="-128"/>
              <a:ea typeface="メイリオ" panose="020B0604030504040204" pitchFamily="50" charset="-128"/>
            </a:endParaRPr>
          </a:p>
          <a:p>
            <a:pPr marL="0" indent="0">
              <a:lnSpc>
                <a:spcPct val="100000"/>
              </a:lnSpc>
              <a:buNone/>
            </a:pP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オフィシャルの人数に合わせて運用してください。また、コート内の床拭きなども状況に応じて、チームで対応してください。</a:t>
            </a:r>
          </a:p>
          <a:p>
            <a:pPr marL="0" indent="0">
              <a:lnSpc>
                <a:spcPct val="100000"/>
              </a:lnSpc>
              <a:buNone/>
            </a:pPr>
            <a:r>
              <a:rPr lang="ja-JP" altLang="en-US" sz="1200" dirty="0">
                <a:latin typeface="メイリオ" panose="020B0604030504040204" pitchFamily="50" charset="-128"/>
                <a:ea typeface="メイリオ" panose="020B0604030504040204" pitchFamily="50" charset="-128"/>
              </a:rPr>
              <a:t>⑤ タオルの共有やドリンクの回し飲みは絶対に避けてください。また、チーム内で出たゴミは必ず持ち帰ってください（ゴミ</a:t>
            </a:r>
            <a:endParaRPr lang="en-US" altLang="ja-JP" sz="1200" dirty="0">
              <a:latin typeface="メイリオ" panose="020B0604030504040204" pitchFamily="50" charset="-128"/>
              <a:ea typeface="メイリオ" panose="020B0604030504040204" pitchFamily="50" charset="-128"/>
            </a:endParaRPr>
          </a:p>
          <a:p>
            <a:pPr marL="0" indent="0">
              <a:lnSpc>
                <a:spcPct val="100000"/>
              </a:lnSpc>
              <a:buNone/>
            </a:pPr>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に関しては主催者側に確認ください）。</a:t>
            </a:r>
          </a:p>
          <a:p>
            <a:pPr marL="0" indent="0">
              <a:lnSpc>
                <a:spcPct val="100000"/>
              </a:lnSpc>
              <a:buNone/>
            </a:pPr>
            <a:r>
              <a:rPr lang="ja-JP" altLang="en-US" sz="1200" dirty="0">
                <a:latin typeface="メイリオ" panose="020B0604030504040204" pitchFamily="50" charset="-128"/>
                <a:ea typeface="メイリオ" panose="020B0604030504040204" pitchFamily="50" charset="-128"/>
              </a:rPr>
              <a:t>⑥ 試合終了後は、使用したベンチの消毒にご協力ください。</a:t>
            </a:r>
          </a:p>
          <a:p>
            <a:pPr marL="0" indent="0">
              <a:lnSpc>
                <a:spcPct val="100000"/>
              </a:lnSpc>
              <a:buNone/>
            </a:pPr>
            <a:r>
              <a:rPr lang="ja-JP" altLang="en-US" sz="1200" dirty="0">
                <a:effectLst/>
                <a:latin typeface="メイリオ" panose="020B0604030504040204" pitchFamily="50" charset="-128"/>
                <a:ea typeface="メイリオ" panose="020B0604030504040204" pitchFamily="50" charset="-128"/>
                <a:cs typeface="ＭＳ Ｐゴシック" panose="020B0600070205080204" pitchFamily="50" charset="-128"/>
              </a:rPr>
              <a:t>⑦ チームベンチは身体的距離が確保できるよう、１席分を空けて座ってください。</a:t>
            </a:r>
          </a:p>
          <a:p>
            <a:pPr marL="0" indent="0">
              <a:lnSpc>
                <a:spcPct val="100000"/>
              </a:lnSpc>
              <a:buNone/>
            </a:pPr>
            <a:r>
              <a:rPr lang="ja-JP" altLang="en-US" sz="1200" dirty="0">
                <a:effectLst/>
                <a:latin typeface="メイリオ" panose="020B0604030504040204" pitchFamily="50" charset="-128"/>
                <a:ea typeface="メイリオ" panose="020B0604030504040204" pitchFamily="50" charset="-128"/>
                <a:cs typeface="ＭＳ Ｐゴシック" panose="020B0600070205080204" pitchFamily="50" charset="-128"/>
              </a:rPr>
              <a:t>➇ ベンチは２列にするなど通常ルールよりもベンチエリアを拡大して設置してください。</a:t>
            </a:r>
          </a:p>
          <a:p>
            <a:pPr marL="0" indent="0">
              <a:lnSpc>
                <a:spcPct val="100000"/>
              </a:lnSpc>
              <a:buNone/>
            </a:pPr>
            <a:r>
              <a:rPr lang="ja-JP" altLang="en-US" sz="1200" dirty="0">
                <a:effectLst/>
                <a:latin typeface="メイリオ" panose="020B0604030504040204" pitchFamily="50" charset="-128"/>
                <a:ea typeface="メイリオ" panose="020B0604030504040204" pitchFamily="50" charset="-128"/>
                <a:cs typeface="ＭＳ Ｐゴシック" panose="020B0600070205080204" pitchFamily="50" charset="-128"/>
              </a:rPr>
              <a:t>⑨ ウォームアップエリアについてはベンチ後方に設置し、ソーシャルデイスタンス確保の観点から、可能な限り４ｍ</a:t>
            </a:r>
            <a:r>
              <a:rPr lang="en-US" altLang="ja-JP" sz="120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en-US" sz="1200" dirty="0">
                <a:effectLst/>
                <a:latin typeface="メイリオ" panose="020B0604030504040204" pitchFamily="50" charset="-128"/>
                <a:ea typeface="メイリオ" panose="020B0604030504040204" pitchFamily="50" charset="-128"/>
                <a:cs typeface="ＭＳ Ｐゴシック" panose="020B0600070205080204" pitchFamily="50" charset="-128"/>
              </a:rPr>
              <a:t>４ｍの広</a:t>
            </a:r>
            <a:endParaRPr lang="en-US" altLang="ja-JP" sz="12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lnSpc>
                <a:spcPct val="100000"/>
              </a:lnSpc>
              <a:buNone/>
            </a:pPr>
            <a:r>
              <a:rPr lang="ja-JP" altLang="en-US" sz="1200" dirty="0">
                <a:latin typeface="メイリオ" panose="020B0604030504040204" pitchFamily="50" charset="-128"/>
                <a:ea typeface="メイリオ" panose="020B0604030504040204" pitchFamily="50" charset="-128"/>
                <a:cs typeface="ＭＳ Ｐゴシック" panose="020B0600070205080204" pitchFamily="50" charset="-128"/>
              </a:rPr>
              <a:t>　 </a:t>
            </a:r>
            <a:r>
              <a:rPr lang="ja-JP" altLang="en-US" sz="1200" dirty="0">
                <a:effectLst/>
                <a:latin typeface="メイリオ" panose="020B0604030504040204" pitchFamily="50" charset="-128"/>
                <a:ea typeface="メイリオ" panose="020B0604030504040204" pitchFamily="50" charset="-128"/>
                <a:cs typeface="ＭＳ Ｐゴシック" panose="020B0600070205080204" pitchFamily="50" charset="-128"/>
              </a:rPr>
              <a:t>さを確保してください（人数に合わせて長方形での設置も可能です）。</a:t>
            </a:r>
          </a:p>
          <a:p>
            <a:pPr marL="0" indent="0">
              <a:lnSpc>
                <a:spcPct val="100000"/>
              </a:lnSpc>
              <a:buNone/>
            </a:pPr>
            <a:r>
              <a:rPr lang="ja-JP" altLang="en-US" sz="1200" dirty="0">
                <a:effectLst/>
                <a:latin typeface="メイリオ" panose="020B0604030504040204" pitchFamily="50" charset="-128"/>
                <a:ea typeface="メイリオ" panose="020B0604030504040204" pitchFamily="50" charset="-128"/>
                <a:cs typeface="ＭＳ Ｐゴシック" panose="020B0600070205080204" pitchFamily="50" charset="-128"/>
              </a:rPr>
              <a:t>⑩ ベンチの選手及びチームスタッフは、ベンチ内及びウォームアップエリアではマスクを着用してください。</a:t>
            </a:r>
          </a:p>
          <a:p>
            <a:pPr marL="0" indent="0">
              <a:lnSpc>
                <a:spcPct val="100000"/>
              </a:lnSpc>
              <a:buNone/>
            </a:pPr>
            <a:r>
              <a:rPr lang="ja-JP" altLang="en-US" sz="1200" dirty="0">
                <a:effectLst/>
                <a:latin typeface="メイリオ" panose="020B0604030504040204" pitchFamily="50" charset="-128"/>
                <a:ea typeface="メイリオ" panose="020B0604030504040204" pitchFamily="50" charset="-128"/>
                <a:cs typeface="ＭＳ Ｐゴシック" panose="020B0600070205080204" pitchFamily="50" charset="-128"/>
              </a:rPr>
              <a:t>　</a:t>
            </a:r>
            <a:endParaRPr lang="en-US" altLang="ja-JP" sz="12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marL="0" indent="0" algn="just">
              <a:buNone/>
            </a:pPr>
            <a:endParaRPr lang="en-US" altLang="ja-JP" sz="1100" b="1" dirty="0">
              <a:latin typeface="メイリオ" panose="020B0604030504040204" pitchFamily="50" charset="-128"/>
              <a:ea typeface="メイリオ" panose="020B0604030504040204" pitchFamily="50" charset="-128"/>
            </a:endParaRPr>
          </a:p>
          <a:p>
            <a:pPr marL="0" indent="0">
              <a:buNone/>
            </a:pPr>
            <a:endParaRPr lang="en-US" altLang="ja-JP" sz="1100" kern="100" dirty="0">
              <a:highlight>
                <a:srgbClr val="FFFF00"/>
              </a:highligh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xmlns="" id="{3166A31D-0F13-44D6-940B-D6E837D7E719}"/>
              </a:ext>
            </a:extLst>
          </p:cNvPr>
          <p:cNvSpPr>
            <a:spLocks noGrp="1"/>
          </p:cNvSpPr>
          <p:nvPr>
            <p:ph type="sldNum" sz="quarter" idx="12"/>
          </p:nvPr>
        </p:nvSpPr>
        <p:spPr/>
        <p:txBody>
          <a:bodyPr/>
          <a:lstStyle/>
          <a:p>
            <a:fld id="{E47DAE9F-9DCD-4755-AFBA-EF2594A4C0CC}" type="slidenum">
              <a:rPr kumimoji="1" lang="ja-JP" altLang="en-US" smtClean="0"/>
              <a:t>9</a:t>
            </a:fld>
            <a:endParaRPr kumimoji="1" lang="ja-JP" altLang="en-US"/>
          </a:p>
        </p:txBody>
      </p:sp>
    </p:spTree>
    <p:extLst>
      <p:ext uri="{BB962C8B-B14F-4D97-AF65-F5344CB8AC3E}">
        <p14:creationId xmlns:p14="http://schemas.microsoft.com/office/powerpoint/2010/main" val="34110780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13679</TotalTime>
  <Words>1532</Words>
  <Application>Microsoft Office PowerPoint</Application>
  <PresentationFormat>A3 297x420 mm</PresentationFormat>
  <Paragraphs>458</Paragraphs>
  <Slides>15</Slides>
  <Notes>1</Notes>
  <HiddenSlides>0</HiddenSlides>
  <MMClips>0</MMClips>
  <ScaleCrop>false</ScaleCrop>
  <HeadingPairs>
    <vt:vector size="6" baseType="variant">
      <vt:variant>
        <vt:lpstr>使用されているフォント</vt:lpstr>
      </vt:variant>
      <vt:variant>
        <vt:i4>15</vt:i4>
      </vt:variant>
      <vt:variant>
        <vt:lpstr>テーマ</vt:lpstr>
      </vt:variant>
      <vt:variant>
        <vt:i4>1</vt:i4>
      </vt:variant>
      <vt:variant>
        <vt:lpstr>スライド タイトル</vt:lpstr>
      </vt:variant>
      <vt:variant>
        <vt:i4>15</vt:i4>
      </vt:variant>
    </vt:vector>
  </HeadingPairs>
  <TitlesOfParts>
    <vt:vector size="31" baseType="lpstr">
      <vt:lpstr>BIZ UDPGothic</vt:lpstr>
      <vt:lpstr>CIDFont+F3</vt:lpstr>
      <vt:lpstr>Meiryo UI</vt:lpstr>
      <vt:lpstr>ＭＳ Ｐゴシック</vt:lpstr>
      <vt:lpstr>ＭＳ 明朝</vt:lpstr>
      <vt:lpstr>New Century Schlbk</vt:lpstr>
      <vt:lpstr>メイリオ</vt:lpstr>
      <vt:lpstr>細明朝体</vt:lpstr>
      <vt:lpstr>游ゴシック</vt:lpstr>
      <vt:lpstr>游ゴシック Light</vt:lpstr>
      <vt:lpstr>游明朝</vt:lpstr>
      <vt:lpstr>Arial</vt:lpstr>
      <vt:lpstr>Calibri</vt:lpstr>
      <vt:lpstr>Calibri Light</vt:lpstr>
      <vt:lpstr>Times New Roman</vt:lpstr>
      <vt:lpstr>Office テーマ</vt:lpstr>
      <vt:lpstr>PowerPoint プレゼンテーション</vt:lpstr>
      <vt:lpstr>PowerPoint プレゼンテーション</vt:lpstr>
      <vt:lpstr>　目次　</vt:lpstr>
      <vt:lpstr>【１】基本理念</vt:lpstr>
      <vt:lpstr>【１】基本理念</vt:lpstr>
      <vt:lpstr>【１】基本理念</vt:lpstr>
      <vt:lpstr>【2】大会運営①</vt:lpstr>
      <vt:lpstr>【2】大会運営①</vt:lpstr>
      <vt:lpstr>【2】大会運営①</vt:lpstr>
      <vt:lpstr>PowerPoint プレゼンテーション</vt:lpstr>
      <vt:lpstr>【３】大会運営②</vt:lpstr>
      <vt:lpstr>【４】大会運営③</vt:lpstr>
      <vt:lpstr>PowerPoint プレゼンテーション</vt:lpstr>
      <vt:lpstr>【４】大会運営③</vt:lpstr>
      <vt:lpstr>【４】大会運営③</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新型コロナウイルス感染症 対策ガイドライン</dc:title>
  <dc:creator>MIZUTA</dc:creator>
  <cp:lastModifiedBy>野上 清</cp:lastModifiedBy>
  <cp:revision>329</cp:revision>
  <cp:lastPrinted>2022-04-21T01:48:40Z</cp:lastPrinted>
  <dcterms:created xsi:type="dcterms:W3CDTF">2021-01-26T00:43:21Z</dcterms:created>
  <dcterms:modified xsi:type="dcterms:W3CDTF">2022-04-24T08:45:59Z</dcterms:modified>
</cp:coreProperties>
</file>